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62" r:id="rId2"/>
    <p:sldId id="263" r:id="rId3"/>
    <p:sldId id="270" r:id="rId4"/>
    <p:sldId id="269" r:id="rId5"/>
    <p:sldId id="276" r:id="rId6"/>
    <p:sldId id="280" r:id="rId7"/>
    <p:sldId id="281" r:id="rId8"/>
    <p:sldId id="273" r:id="rId9"/>
  </p:sldIdLst>
  <p:sldSz cx="9906000" cy="6858000" type="A4"/>
  <p:notesSz cx="6858000" cy="9144000"/>
  <p:embeddedFontLst>
    <p:embeddedFont>
      <p:font typeface="맑은 고딕" pitchFamily="50" charset="-127"/>
      <p:regular r:id="rId11"/>
      <p:bold r:id="rId12"/>
    </p:embeddedFont>
    <p:embeddedFont>
      <p:font typeface="나눔명조" pitchFamily="18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C201"/>
    <a:srgbClr val="1C1C1C"/>
    <a:srgbClr val="262626"/>
    <a:srgbClr val="23CFBF"/>
    <a:srgbClr val="F62291"/>
    <a:srgbClr val="D8268C"/>
    <a:srgbClr val="3333C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3174" autoAdjust="0"/>
    <p:restoredTop sz="99862" autoAdjust="0"/>
  </p:normalViewPr>
  <p:slideViewPr>
    <p:cSldViewPr>
      <p:cViewPr>
        <p:scale>
          <a:sx n="90" d="100"/>
          <a:sy n="90" d="100"/>
        </p:scale>
        <p:origin x="-1308" y="-114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5" d="100"/>
          <a:sy n="125" d="100"/>
        </p:scale>
        <p:origin x="-4980" y="-90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75B8C-DF90-4444-88E4-F1D95D87E965}" type="datetimeFigureOut">
              <a:rPr lang="ko-KR" altLang="en-US" smtClean="0"/>
              <a:pPr/>
              <a:t>2016-09-09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05DAE-064F-4E16-A6EA-40DBFA52F8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76808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2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Listener</a:t>
            </a:r>
            <a:r>
              <a:rPr lang="ko-KR" altLang="en-US" sz="12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의 종류와 인터페이스 </a:t>
            </a:r>
            <a:r>
              <a:rPr lang="en-US" altLang="ko-KR" sz="12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-&gt; </a:t>
            </a:r>
            <a:r>
              <a:rPr lang="ko-KR" altLang="en-US" sz="1200" spc="-150" dirty="0" err="1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웹어플리케이션</a:t>
            </a:r>
            <a:r>
              <a:rPr lang="en-US" altLang="ko-KR" sz="12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12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세션</a:t>
            </a:r>
            <a:r>
              <a:rPr lang="en-US" altLang="ko-KR" sz="12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12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요청</a:t>
            </a:r>
            <a:endParaRPr lang="en-US" altLang="ko-KR" sz="1200" spc="-15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ServletContextListener</a:t>
            </a:r>
            <a:r>
              <a:rPr lang="ko-KR" altLang="en-US" dirty="0" smtClean="0"/>
              <a:t>의 경우 인터페이스 구현을 통해 리스너 클래스 작성</a:t>
            </a:r>
          </a:p>
          <a:p>
            <a:r>
              <a:rPr lang="ko-KR" altLang="en-US" dirty="0" err="1" smtClean="0"/>
              <a:t>톰캣</a:t>
            </a:r>
            <a:r>
              <a:rPr lang="ko-KR" altLang="en-US" dirty="0" smtClean="0"/>
              <a:t> 시작과 함께 </a:t>
            </a:r>
            <a:r>
              <a:rPr lang="en-US" altLang="ko-KR" dirty="0" smtClean="0"/>
              <a:t>web.xml </a:t>
            </a:r>
            <a:r>
              <a:rPr lang="ko-KR" altLang="en-US" dirty="0" smtClean="0"/>
              <a:t>설정을 참고해 </a:t>
            </a:r>
            <a:r>
              <a:rPr lang="ko-KR" altLang="en-US" dirty="0" err="1" smtClean="0"/>
              <a:t>리스너를</a:t>
            </a:r>
            <a:r>
              <a:rPr lang="ko-KR" altLang="en-US" dirty="0" smtClean="0"/>
              <a:t> 시작함</a:t>
            </a:r>
          </a:p>
          <a:p>
            <a:r>
              <a:rPr lang="ko-KR" altLang="en-US" dirty="0" err="1" smtClean="0"/>
              <a:t>리스너의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contextInitialized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메서드에서는</a:t>
            </a:r>
            <a:r>
              <a:rPr lang="ko-KR" altLang="en-US" dirty="0" smtClean="0"/>
              <a:t> 작업을 수행하고 필요하다면 속성 객체를 만들어 </a:t>
            </a:r>
            <a:r>
              <a:rPr lang="en-US" altLang="ko-KR" dirty="0" err="1" smtClean="0"/>
              <a:t>ServletContext</a:t>
            </a:r>
            <a:r>
              <a:rPr lang="en-US" altLang="ko-KR" dirty="0" smtClean="0"/>
              <a:t> </a:t>
            </a:r>
            <a:r>
              <a:rPr lang="ko-KR" altLang="en-US" dirty="0" smtClean="0"/>
              <a:t>즉 </a:t>
            </a:r>
            <a:r>
              <a:rPr lang="en-US" altLang="ko-KR" dirty="0" smtClean="0"/>
              <a:t>application </a:t>
            </a:r>
            <a:r>
              <a:rPr lang="ko-KR" altLang="en-US" dirty="0" smtClean="0"/>
              <a:t>범위에 속성을 </a:t>
            </a:r>
            <a:r>
              <a:rPr lang="ko-KR" altLang="en-US" dirty="0" err="1" smtClean="0"/>
              <a:t>저정해</a:t>
            </a:r>
            <a:r>
              <a:rPr lang="ko-KR" altLang="en-US" dirty="0" smtClean="0"/>
              <a:t> 모든 애플리케이션에서 참고할 수 </a:t>
            </a:r>
            <a:r>
              <a:rPr lang="ko-KR" altLang="en-US" dirty="0" err="1" smtClean="0"/>
              <a:t>있도록한다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리스너</a:t>
            </a:r>
            <a:r>
              <a:rPr lang="ko-KR" altLang="en-US" dirty="0" smtClean="0"/>
              <a:t> 동작이 끝나면 </a:t>
            </a:r>
            <a:r>
              <a:rPr lang="en-US" altLang="ko-KR" dirty="0" smtClean="0"/>
              <a:t>Load-on-startup </a:t>
            </a:r>
            <a:r>
              <a:rPr lang="ko-KR" altLang="en-US" dirty="0" smtClean="0"/>
              <a:t>으로 설정된 일반 </a:t>
            </a:r>
            <a:r>
              <a:rPr lang="ko-KR" altLang="en-US" dirty="0" err="1" smtClean="0"/>
              <a:t>서블릿이</a:t>
            </a:r>
            <a:r>
              <a:rPr lang="ko-KR" altLang="en-US" dirty="0" smtClean="0"/>
              <a:t> 실행된다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FBF09-D113-481C-ABB2-744D0E5D3543}" type="datetime1">
              <a:rPr lang="ko-KR" altLang="en-US" smtClean="0"/>
              <a:pPr/>
              <a:t>2016-09-09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F115D-BC84-47FC-98CD-B902DF8AFCDB}" type="datetime1">
              <a:rPr lang="ko-KR" altLang="en-US" smtClean="0"/>
              <a:pPr/>
              <a:t>2016-09-09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A265-8430-48A4-8D17-EFACBA04F82B}" type="datetime1">
              <a:rPr lang="ko-KR" altLang="en-US" smtClean="0"/>
              <a:pPr/>
              <a:t>2016-09-09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47A92-6A57-4077-9D12-DF07EEF7AA8D}" type="datetime1">
              <a:rPr lang="ko-KR" altLang="en-US" smtClean="0"/>
              <a:pPr/>
              <a:t>2016-09-09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22A9-062C-4DCA-A37B-B91D0A0CA200}" type="datetime1">
              <a:rPr lang="ko-KR" altLang="en-US" smtClean="0"/>
              <a:pPr/>
              <a:t>2016-09-09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6267A-B9A1-4431-9028-4AB8AE27F150}" type="datetime1">
              <a:rPr lang="ko-KR" altLang="en-US" smtClean="0"/>
              <a:pPr/>
              <a:t>2016-09-09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8AF98-187F-4FBC-A884-4D2BCD60165B}" type="datetime1">
              <a:rPr lang="ko-KR" altLang="en-US" smtClean="0"/>
              <a:pPr/>
              <a:t>2016-09-09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EF561-8A8A-4ACA-85B3-FFD5944C4469}" type="datetime1">
              <a:rPr lang="ko-KR" altLang="en-US" smtClean="0"/>
              <a:pPr/>
              <a:t>2016-09-09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5C679-6D06-4D2A-917E-77CFCB234089}" type="datetime1">
              <a:rPr lang="ko-KR" altLang="en-US" smtClean="0"/>
              <a:pPr/>
              <a:t>2016-09-09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449D-4057-4E3B-87DF-F012513F7538}" type="datetime1">
              <a:rPr lang="ko-KR" altLang="en-US" smtClean="0"/>
              <a:pPr/>
              <a:t>2016-09-09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BCFB0-E868-4A6B-8032-A596F0BE0D11}" type="datetime1">
              <a:rPr lang="ko-KR" altLang="en-US" smtClean="0"/>
              <a:pPr/>
              <a:t>2016-09-09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tx1">
              <a:lumMod val="85000"/>
              <a:lumOff val="15000"/>
            </a:schemeClr>
          </a:fgClr>
          <a:bgClr>
            <a:schemeClr val="tx1">
              <a:lumMod val="95000"/>
              <a:lumOff val="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4E4365CE-F523-43CC-B81C-FB77800428EF}" type="datetime1">
              <a:rPr lang="ko-KR" altLang="en-US" smtClean="0"/>
              <a:pPr/>
              <a:t>2016-09-09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362567" y="-28996"/>
            <a:ext cx="25425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 spc="-150">
          <a:solidFill>
            <a:schemeClr val="tx1"/>
          </a:solidFill>
          <a:latin typeface="Noto Sans Korean Bold" pitchFamily="34" charset="-127"/>
          <a:ea typeface="Noto Sans Korean Bold" pitchFamily="34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201-13\Downloads\photo-1454165205744-3b78555e5572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3704"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72480" y="3422610"/>
            <a:ext cx="36679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150" dirty="0" err="1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리스너</a:t>
            </a:r>
            <a:r>
              <a:rPr lang="ko-KR" altLang="en-US" sz="44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44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Listener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16496" y="3257222"/>
            <a:ext cx="936104" cy="55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72480" y="4562971"/>
            <a:ext cx="397993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r>
              <a:rPr lang="ko-KR" altLang="en-US" sz="25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조 </a:t>
            </a:r>
            <a:r>
              <a:rPr lang="ko-KR" altLang="en-US" sz="2500" b="1" spc="300" dirty="0" smtClean="0">
                <a:solidFill>
                  <a:srgbClr val="F5C20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불꽃놀이</a:t>
            </a:r>
            <a:endParaRPr lang="en-US" altLang="ko-KR" sz="2500" b="1" spc="300" dirty="0" smtClean="0">
              <a:solidFill>
                <a:srgbClr val="F5C20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endParaRPr lang="en-US" altLang="ko-KR" sz="800" spc="30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ko-KR" altLang="en-US" sz="20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조</a:t>
            </a:r>
            <a:r>
              <a:rPr lang="ko-KR" altLang="en-US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　</a:t>
            </a:r>
            <a:r>
              <a:rPr lang="ko-KR" altLang="en-US" sz="20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장</a:t>
            </a:r>
            <a:r>
              <a:rPr lang="en-US" altLang="ko-KR" sz="20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sz="20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김용</a:t>
            </a:r>
            <a:endParaRPr lang="en-US" altLang="ko-KR" sz="2000" spc="30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ko-KR" altLang="en-US" sz="20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발</a:t>
            </a:r>
            <a:r>
              <a:rPr lang="ko-KR" altLang="en-US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　</a:t>
            </a:r>
            <a:r>
              <a:rPr lang="ko-KR" altLang="en-US" sz="20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표</a:t>
            </a:r>
            <a:r>
              <a:rPr lang="en-US" altLang="ko-KR" sz="20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sz="2000" spc="300" dirty="0" err="1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전채은</a:t>
            </a:r>
            <a:endParaRPr lang="en-US" altLang="ko-KR" sz="2000" spc="30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0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P</a:t>
            </a:r>
            <a:r>
              <a:rPr lang="en-US" altLang="ko-KR" sz="21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spc="300" dirty="0" err="1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P</a:t>
            </a:r>
            <a:r>
              <a:rPr lang="en-US" altLang="ko-KR" sz="21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T: </a:t>
            </a:r>
            <a:r>
              <a:rPr lang="ko-KR" altLang="en-US" sz="20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양경화</a:t>
            </a:r>
            <a:endParaRPr lang="en-US" altLang="ko-KR" sz="2000" spc="30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000" spc="48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Q&amp;A:</a:t>
            </a:r>
            <a:r>
              <a:rPr lang="en-US" altLang="ko-KR" sz="20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0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강현</a:t>
            </a:r>
            <a:r>
              <a:rPr lang="en-US" altLang="ko-KR" sz="20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0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이은진</a:t>
            </a:r>
            <a:r>
              <a:rPr lang="en-US" altLang="ko-KR" sz="20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0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최수빈</a:t>
            </a:r>
            <a:endParaRPr lang="en-US" altLang="ko-KR" sz="2000" spc="30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6631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416496" y="404664"/>
            <a:ext cx="955105" cy="703597"/>
            <a:chOff x="397495" y="548680"/>
            <a:chExt cx="955105" cy="703597"/>
          </a:xfrm>
        </p:grpSpPr>
        <p:sp>
          <p:nvSpPr>
            <p:cNvPr id="5" name="TextBox 4"/>
            <p:cNvSpPr txBox="1"/>
            <p:nvPr/>
          </p:nvSpPr>
          <p:spPr>
            <a:xfrm>
              <a:off x="397495" y="548680"/>
              <a:ext cx="9252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spc="-150" dirty="0" smtClean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목차</a:t>
              </a:r>
              <a:endParaRPr lang="en-US" altLang="ko-KR" sz="32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16496" y="1196752"/>
              <a:ext cx="936104" cy="555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903473" y="2561363"/>
            <a:ext cx="8081975" cy="1947757"/>
            <a:chOff x="903473" y="2561363"/>
            <a:chExt cx="8081975" cy="1947757"/>
          </a:xfrm>
        </p:grpSpPr>
        <p:grpSp>
          <p:nvGrpSpPr>
            <p:cNvPr id="31" name="그룹 19"/>
            <p:cNvGrpSpPr/>
            <p:nvPr/>
          </p:nvGrpSpPr>
          <p:grpSpPr>
            <a:xfrm>
              <a:off x="920552" y="2626618"/>
              <a:ext cx="8064896" cy="1882502"/>
              <a:chOff x="992560" y="2626618"/>
              <a:chExt cx="8064896" cy="1882502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1489303" y="4363591"/>
                <a:ext cx="6927394" cy="5552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3" name="그룹 18"/>
              <p:cNvGrpSpPr/>
              <p:nvPr/>
            </p:nvGrpSpPr>
            <p:grpSpPr>
              <a:xfrm>
                <a:off x="992560" y="2626618"/>
                <a:ext cx="8064896" cy="1882502"/>
                <a:chOff x="992560" y="2626618"/>
                <a:chExt cx="8064896" cy="1882502"/>
              </a:xfrm>
            </p:grpSpPr>
            <p:sp>
              <p:nvSpPr>
                <p:cNvPr id="54" name="한쪽 모서리가 잘린 사각형 53"/>
                <p:cNvSpPr/>
                <p:nvPr/>
              </p:nvSpPr>
              <p:spPr>
                <a:xfrm flipH="1">
                  <a:off x="992560" y="2636912"/>
                  <a:ext cx="1872208" cy="1872208"/>
                </a:xfrm>
                <a:prstGeom prst="snip1Rect">
                  <a:avLst>
                    <a:gd name="adj" fmla="val 23281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한쪽 모서리가 잘린 사각형 54"/>
                <p:cNvSpPr/>
                <p:nvPr/>
              </p:nvSpPr>
              <p:spPr>
                <a:xfrm flipH="1">
                  <a:off x="3056789" y="2636912"/>
                  <a:ext cx="1872208" cy="1872208"/>
                </a:xfrm>
                <a:prstGeom prst="snip1Rect">
                  <a:avLst>
                    <a:gd name="adj" fmla="val 23281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한쪽 모서리가 잘린 사각형 55"/>
                <p:cNvSpPr/>
                <p:nvPr/>
              </p:nvSpPr>
              <p:spPr>
                <a:xfrm flipH="1">
                  <a:off x="5121018" y="2636912"/>
                  <a:ext cx="1872208" cy="1872208"/>
                </a:xfrm>
                <a:prstGeom prst="snip1Rect">
                  <a:avLst>
                    <a:gd name="adj" fmla="val 23281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한쪽 모서리가 잘린 사각형 56"/>
                <p:cNvSpPr/>
                <p:nvPr/>
              </p:nvSpPr>
              <p:spPr>
                <a:xfrm flipH="1">
                  <a:off x="7185248" y="2626618"/>
                  <a:ext cx="1872208" cy="1872208"/>
                </a:xfrm>
                <a:prstGeom prst="snip1Rect">
                  <a:avLst>
                    <a:gd name="adj" fmla="val 23281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32" name="직사각형 31"/>
            <p:cNvSpPr/>
            <p:nvPr/>
          </p:nvSpPr>
          <p:spPr>
            <a:xfrm>
              <a:off x="903473" y="2561363"/>
              <a:ext cx="86594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71500" indent="-571500">
                <a:buFont typeface="+mj-lt"/>
                <a:buAutoNum type="romanUcPeriod"/>
              </a:pPr>
              <a:r>
                <a:rPr lang="en-US" altLang="ko-KR" sz="3200" spc="-150" dirty="0" smtClean="0">
                  <a:solidFill>
                    <a:srgbClr val="FFFFFF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984781" y="2561363"/>
              <a:ext cx="86594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71500" indent="-571500">
                <a:buFont typeface="+mj-lt"/>
                <a:buAutoNum type="romanUcPeriod" startAt="2"/>
              </a:pPr>
              <a:r>
                <a:rPr lang="en-US" altLang="ko-KR" sz="3200" spc="-150" dirty="0" smtClean="0">
                  <a:solidFill>
                    <a:srgbClr val="FFFFFF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endParaRPr lang="ko-KR" altLang="en-US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048266" y="2561363"/>
              <a:ext cx="86594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71500" indent="-571500">
                <a:buFont typeface="+mj-lt"/>
                <a:buAutoNum type="romanUcPeriod" startAt="3"/>
              </a:pPr>
              <a:r>
                <a:rPr lang="en-US" altLang="ko-KR" sz="3200" spc="-150" dirty="0" smtClean="0">
                  <a:solidFill>
                    <a:srgbClr val="FFFFFF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endParaRPr lang="ko-KR" altLang="en-US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7113240" y="2561363"/>
              <a:ext cx="86594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71500" indent="-571500">
                <a:buFont typeface="+mj-lt"/>
                <a:buAutoNum type="romanUcPeriod" startAt="4"/>
              </a:pPr>
              <a:r>
                <a:rPr lang="en-US" altLang="ko-KR" sz="3200" spc="-150" dirty="0" smtClean="0">
                  <a:solidFill>
                    <a:srgbClr val="FFFFFF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endParaRPr lang="ko-KR" alt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095348" y="3215816"/>
              <a:ext cx="158569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 smtClean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Listener</a:t>
              </a:r>
              <a:r>
                <a:rPr lang="ko-KR" altLang="en-US" sz="2800" spc="-150" dirty="0" smtClean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의</a:t>
              </a:r>
              <a:endParaRPr lang="en-US" altLang="ko-KR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ko-KR" altLang="en-US" sz="2800" spc="-150" dirty="0" smtClean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개념</a:t>
              </a:r>
              <a:endParaRPr lang="en-US" altLang="ko-KR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167050" y="3215816"/>
              <a:ext cx="158569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 smtClean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Listener</a:t>
              </a:r>
              <a:r>
                <a:rPr lang="ko-KR" altLang="en-US" sz="2800" spc="-150" dirty="0" smtClean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의</a:t>
              </a:r>
              <a:endParaRPr lang="en-US" altLang="ko-KR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ko-KR" altLang="en-US" sz="2800" spc="-150" dirty="0" smtClean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동작구조</a:t>
              </a:r>
              <a:endParaRPr lang="en-US" altLang="ko-KR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167314" y="3000372"/>
              <a:ext cx="1795684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 smtClean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Listener</a:t>
              </a:r>
              <a:r>
                <a:rPr lang="ko-KR" altLang="en-US" sz="2800" spc="-150" dirty="0" smtClean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의</a:t>
              </a:r>
              <a:endParaRPr lang="en-US" altLang="ko-KR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ko-KR" altLang="en-US" sz="2800" spc="-150" dirty="0" smtClean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종류와</a:t>
              </a:r>
              <a:endParaRPr lang="en-US" altLang="ko-KR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ko-KR" altLang="en-US" sz="2800" spc="-150" dirty="0" smtClean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인터페이스</a:t>
              </a:r>
              <a:endParaRPr lang="en-US" altLang="ko-KR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167578" y="3215816"/>
              <a:ext cx="179568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smtClean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인터페이스</a:t>
              </a:r>
              <a:endParaRPr lang="en-US" altLang="ko-KR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ko-KR" altLang="en-US" sz="2800" spc="-150" dirty="0" smtClean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구현</a:t>
              </a:r>
              <a:endParaRPr lang="en-US" altLang="ko-KR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42405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04528" y="798547"/>
            <a:ext cx="2141239" cy="55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281017" y="281687"/>
            <a:ext cx="2318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Listener</a:t>
            </a:r>
            <a:r>
              <a:rPr lang="ko-KR" altLang="en-US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의</a:t>
            </a:r>
            <a:r>
              <a:rPr lang="en-US" altLang="ko-KR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개념</a:t>
            </a:r>
            <a:endParaRPr lang="en-US" altLang="ko-KR" sz="2800" spc="-15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03473" y="269297"/>
            <a:ext cx="865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en-US" altLang="ko-KR" sz="3200" spc="-150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1738290" y="3357562"/>
            <a:ext cx="2714644" cy="2714644"/>
          </a:xfrm>
          <a:prstGeom prst="ellipse">
            <a:avLst/>
          </a:prstGeom>
          <a:noFill/>
          <a:ln w="38100">
            <a:solidFill>
              <a:srgbClr val="F5C2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 err="1" smtClean="0">
                <a:latin typeface="나눔명조" pitchFamily="18" charset="-127"/>
                <a:ea typeface="나눔명조" pitchFamily="18" charset="-127"/>
              </a:rPr>
              <a:t>리스너</a:t>
            </a:r>
            <a:endParaRPr lang="en-US" altLang="ko-KR" sz="2200" b="1" dirty="0" smtClean="0">
              <a:latin typeface="나눔명조" pitchFamily="18" charset="-127"/>
              <a:ea typeface="나눔명조" pitchFamily="18" charset="-127"/>
            </a:endParaRPr>
          </a:p>
          <a:p>
            <a:pPr algn="ctr"/>
            <a:r>
              <a:rPr lang="ko-KR" altLang="en-US" sz="2200" b="1" dirty="0" smtClean="0">
                <a:latin typeface="나눔명조" pitchFamily="18" charset="-127"/>
                <a:ea typeface="나눔명조" pitchFamily="18" charset="-127"/>
              </a:rPr>
              <a:t>인터페이스</a:t>
            </a:r>
            <a:endParaRPr lang="en-US" altLang="ko-KR" sz="2200" b="1" dirty="0" smtClean="0">
              <a:latin typeface="나눔명조" pitchFamily="18" charset="-127"/>
              <a:ea typeface="나눔명조" pitchFamily="18" charset="-127"/>
            </a:endParaRPr>
          </a:p>
          <a:p>
            <a:pPr algn="ctr"/>
            <a:r>
              <a:rPr lang="ko-KR" altLang="en-US" sz="2200" b="1" dirty="0" err="1" smtClean="0">
                <a:latin typeface="나눔명조" pitchFamily="18" charset="-127"/>
                <a:ea typeface="나눔명조" pitchFamily="18" charset="-127"/>
              </a:rPr>
              <a:t>서블릿</a:t>
            </a:r>
            <a:r>
              <a:rPr lang="ko-KR" altLang="en-US" sz="2200" b="1" dirty="0" smtClean="0">
                <a:latin typeface="나눔명조" pitchFamily="18" charset="-127"/>
                <a:ea typeface="나눔명조" pitchFamily="18" charset="-127"/>
              </a:rPr>
              <a:t> 클래스</a:t>
            </a:r>
            <a:endParaRPr lang="en-US" altLang="ko-KR" sz="2200" b="1" dirty="0" smtClean="0">
              <a:latin typeface="나눔명조" pitchFamily="18" charset="-127"/>
              <a:ea typeface="나눔명조" pitchFamily="18" charset="-127"/>
            </a:endParaRPr>
          </a:p>
          <a:p>
            <a:pPr algn="ctr"/>
            <a:r>
              <a:rPr lang="ko-KR" altLang="en-US" sz="2200" b="1" dirty="0" smtClean="0">
                <a:latin typeface="나눔명조" pitchFamily="18" charset="-127"/>
                <a:ea typeface="나눔명조" pitchFamily="18" charset="-127"/>
              </a:rPr>
              <a:t>생성</a:t>
            </a:r>
            <a:endParaRPr lang="ko-KR" altLang="en-US" sz="2200" b="1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310190" y="3357562"/>
            <a:ext cx="2714644" cy="2714644"/>
          </a:xfrm>
          <a:prstGeom prst="ellipse">
            <a:avLst/>
          </a:prstGeom>
          <a:noFill/>
          <a:ln w="38100">
            <a:solidFill>
              <a:srgbClr val="F5C2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 err="1" smtClean="0">
                <a:latin typeface="나눔명조" pitchFamily="18" charset="-127"/>
                <a:ea typeface="나눔명조" pitchFamily="18" charset="-127"/>
              </a:rPr>
              <a:t>애노테이션을</a:t>
            </a:r>
            <a:r>
              <a:rPr lang="ko-KR" altLang="en-US" sz="2200" b="1" dirty="0" smtClean="0">
                <a:latin typeface="나눔명조" pitchFamily="18" charset="-127"/>
                <a:ea typeface="나눔명조" pitchFamily="18" charset="-127"/>
              </a:rPr>
              <a:t> 통해</a:t>
            </a:r>
            <a:endParaRPr lang="en-US" altLang="ko-KR" sz="2200" b="1" dirty="0" smtClean="0">
              <a:latin typeface="나눔명조" pitchFamily="18" charset="-127"/>
              <a:ea typeface="나눔명조" pitchFamily="18" charset="-127"/>
            </a:endParaRPr>
          </a:p>
          <a:p>
            <a:pPr algn="ctr"/>
            <a:r>
              <a:rPr lang="ko-KR" altLang="en-US" sz="2200" b="1" dirty="0" err="1" smtClean="0">
                <a:latin typeface="나눔명조" pitchFamily="18" charset="-127"/>
                <a:ea typeface="나눔명조" pitchFamily="18" charset="-127"/>
              </a:rPr>
              <a:t>리스너클래스</a:t>
            </a:r>
            <a:r>
              <a:rPr lang="ko-KR" altLang="en-US" sz="2200" b="1" dirty="0" smtClean="0">
                <a:latin typeface="나눔명조" pitchFamily="18" charset="-127"/>
                <a:ea typeface="나눔명조" pitchFamily="18" charset="-127"/>
              </a:rPr>
              <a:t> 등록</a:t>
            </a:r>
            <a:endParaRPr lang="ko-KR" altLang="en-US" sz="2200" b="1" dirty="0">
              <a:latin typeface="나눔명조" pitchFamily="18" charset="-127"/>
              <a:ea typeface="나눔명조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601833" y="1500174"/>
            <a:ext cx="6702334" cy="1135824"/>
            <a:chOff x="1166786" y="1500174"/>
            <a:chExt cx="6702334" cy="1135824"/>
          </a:xfrm>
        </p:grpSpPr>
        <p:sp>
          <p:nvSpPr>
            <p:cNvPr id="14" name="TextBox 13"/>
            <p:cNvSpPr txBox="1"/>
            <p:nvPr/>
          </p:nvSpPr>
          <p:spPr>
            <a:xfrm>
              <a:off x="2166918" y="1500174"/>
              <a:ext cx="5702202" cy="1135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 smtClean="0">
                  <a:solidFill>
                    <a:schemeClr val="bg1"/>
                  </a:solidFill>
                  <a:latin typeface="나눔명조" pitchFamily="18" charset="-127"/>
                  <a:ea typeface="나눔명조" pitchFamily="18" charset="-127"/>
                </a:rPr>
                <a:t>동작을 감지 후 특정 상황에 필요한 작업을</a:t>
              </a:r>
              <a:endParaRPr lang="en-US" altLang="ko-KR" sz="240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400" dirty="0" smtClean="0">
                  <a:solidFill>
                    <a:schemeClr val="bg1"/>
                  </a:solidFill>
                  <a:latin typeface="나눔명조" pitchFamily="18" charset="-127"/>
                  <a:ea typeface="나눔명조" pitchFamily="18" charset="-127"/>
                </a:rPr>
                <a:t>처리하기 위해 사용하는 이벤트 </a:t>
              </a:r>
              <a:r>
                <a:rPr lang="ko-KR" altLang="en-US" sz="2400" dirty="0" err="1" smtClean="0">
                  <a:solidFill>
                    <a:schemeClr val="bg1"/>
                  </a:solidFill>
                  <a:latin typeface="나눔명조" pitchFamily="18" charset="-127"/>
                  <a:ea typeface="나눔명조" pitchFamily="18" charset="-127"/>
                </a:rPr>
                <a:t>핸들러</a:t>
              </a:r>
              <a:endParaRPr lang="ko-KR" altLang="en-US" sz="2400" dirty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endParaRPr>
            </a:p>
          </p:txBody>
        </p:sp>
        <p:grpSp>
          <p:nvGrpSpPr>
            <p:cNvPr id="2053" name="Group 5"/>
            <p:cNvGrpSpPr>
              <a:grpSpLocks noChangeAspect="1"/>
            </p:cNvGrpSpPr>
            <p:nvPr/>
          </p:nvGrpSpPr>
          <p:grpSpPr bwMode="auto">
            <a:xfrm>
              <a:off x="1166786" y="1535076"/>
              <a:ext cx="938840" cy="1066020"/>
              <a:chOff x="-737" y="363"/>
              <a:chExt cx="1469" cy="1668"/>
            </a:xfrm>
            <a:solidFill>
              <a:srgbClr val="F5C201"/>
            </a:solidFill>
          </p:grpSpPr>
          <p:sp>
            <p:nvSpPr>
              <p:cNvPr id="2055" name="Freeform 7"/>
              <p:cNvSpPr>
                <a:spLocks noEditPoints="1"/>
              </p:cNvSpPr>
              <p:nvPr/>
            </p:nvSpPr>
            <p:spPr bwMode="auto">
              <a:xfrm>
                <a:off x="-492" y="607"/>
                <a:ext cx="980" cy="1424"/>
              </a:xfrm>
              <a:custGeom>
                <a:avLst/>
                <a:gdLst/>
                <a:ahLst/>
                <a:cxnLst>
                  <a:cxn ang="0">
                    <a:pos x="676" y="2407"/>
                  </a:cxn>
                  <a:cxn ang="0">
                    <a:pos x="863" y="2569"/>
                  </a:cxn>
                  <a:cxn ang="0">
                    <a:pos x="894" y="2668"/>
                  </a:cxn>
                  <a:cxn ang="0">
                    <a:pos x="919" y="2694"/>
                  </a:cxn>
                  <a:cxn ang="0">
                    <a:pos x="1061" y="2679"/>
                  </a:cxn>
                  <a:cxn ang="0">
                    <a:pos x="1080" y="2591"/>
                  </a:cxn>
                  <a:cxn ang="0">
                    <a:pos x="1276" y="2412"/>
                  </a:cxn>
                  <a:cxn ang="0">
                    <a:pos x="1286" y="2268"/>
                  </a:cxn>
                  <a:cxn ang="0">
                    <a:pos x="834" y="165"/>
                  </a:cxn>
                  <a:cxn ang="0">
                    <a:pos x="561" y="255"/>
                  </a:cxn>
                  <a:cxn ang="0">
                    <a:pos x="369" y="401"/>
                  </a:cxn>
                  <a:cxn ang="0">
                    <a:pos x="237" y="600"/>
                  </a:cxn>
                  <a:cxn ang="0">
                    <a:pos x="161" y="865"/>
                  </a:cxn>
                  <a:cxn ang="0">
                    <a:pos x="165" y="1126"/>
                  </a:cxn>
                  <a:cxn ang="0">
                    <a:pos x="249" y="1367"/>
                  </a:cxn>
                  <a:cxn ang="0">
                    <a:pos x="457" y="1626"/>
                  </a:cxn>
                  <a:cxn ang="0">
                    <a:pos x="601" y="1852"/>
                  </a:cxn>
                  <a:cxn ang="0">
                    <a:pos x="668" y="2115"/>
                  </a:cxn>
                  <a:cxn ang="0">
                    <a:pos x="1333" y="1915"/>
                  </a:cxn>
                  <a:cxn ang="0">
                    <a:pos x="1459" y="1676"/>
                  </a:cxn>
                  <a:cxn ang="0">
                    <a:pos x="1639" y="1473"/>
                  </a:cxn>
                  <a:cxn ang="0">
                    <a:pos x="1762" y="1241"/>
                  </a:cxn>
                  <a:cxn ang="0">
                    <a:pos x="1804" y="978"/>
                  </a:cxn>
                  <a:cxn ang="0">
                    <a:pos x="1767" y="730"/>
                  </a:cxn>
                  <a:cxn ang="0">
                    <a:pos x="1658" y="507"/>
                  </a:cxn>
                  <a:cxn ang="0">
                    <a:pos x="1485" y="326"/>
                  </a:cxn>
                  <a:cxn ang="0">
                    <a:pos x="1247" y="197"/>
                  </a:cxn>
                  <a:cxn ang="0">
                    <a:pos x="979" y="153"/>
                  </a:cxn>
                  <a:cxn ang="0">
                    <a:pos x="1167" y="17"/>
                  </a:cxn>
                  <a:cxn ang="0">
                    <a:pos x="1451" y="121"/>
                  </a:cxn>
                  <a:cxn ang="0">
                    <a:pos x="1679" y="294"/>
                  </a:cxn>
                  <a:cxn ang="0">
                    <a:pos x="1841" y="514"/>
                  </a:cxn>
                  <a:cxn ang="0">
                    <a:pos x="1936" y="771"/>
                  </a:cxn>
                  <a:cxn ang="0">
                    <a:pos x="1955" y="1052"/>
                  </a:cxn>
                  <a:cxn ang="0">
                    <a:pos x="1894" y="1330"/>
                  </a:cxn>
                  <a:cxn ang="0">
                    <a:pos x="1754" y="1576"/>
                  </a:cxn>
                  <a:cxn ang="0">
                    <a:pos x="1581" y="1769"/>
                  </a:cxn>
                  <a:cxn ang="0">
                    <a:pos x="1476" y="1970"/>
                  </a:cxn>
                  <a:cxn ang="0">
                    <a:pos x="1440" y="2194"/>
                  </a:cxn>
                  <a:cxn ang="0">
                    <a:pos x="1422" y="2470"/>
                  </a:cxn>
                  <a:cxn ang="0">
                    <a:pos x="1226" y="2649"/>
                  </a:cxn>
                  <a:cxn ang="0">
                    <a:pos x="1206" y="2731"/>
                  </a:cxn>
                  <a:cxn ang="0">
                    <a:pos x="1128" y="2823"/>
                  </a:cxn>
                  <a:cxn ang="0">
                    <a:pos x="919" y="2848"/>
                  </a:cxn>
                  <a:cxn ang="0">
                    <a:pos x="804" y="2806"/>
                  </a:cxn>
                  <a:cxn ang="0">
                    <a:pos x="743" y="2701"/>
                  </a:cxn>
                  <a:cxn ang="0">
                    <a:pos x="585" y="2532"/>
                  </a:cxn>
                  <a:cxn ang="0">
                    <a:pos x="525" y="2446"/>
                  </a:cxn>
                  <a:cxn ang="0">
                    <a:pos x="515" y="2137"/>
                  </a:cxn>
                  <a:cxn ang="0">
                    <a:pos x="461" y="1917"/>
                  </a:cxn>
                  <a:cxn ang="0">
                    <a:pos x="343" y="1729"/>
                  </a:cxn>
                  <a:cxn ang="0">
                    <a:pos x="161" y="1517"/>
                  </a:cxn>
                  <a:cxn ang="0">
                    <a:pos x="37" y="1249"/>
                  </a:cxn>
                  <a:cxn ang="0">
                    <a:pos x="0" y="938"/>
                  </a:cxn>
                  <a:cxn ang="0">
                    <a:pos x="65" y="616"/>
                  </a:cxn>
                  <a:cxn ang="0">
                    <a:pos x="196" y="367"/>
                  </a:cxn>
                  <a:cxn ang="0">
                    <a:pos x="383" y="186"/>
                  </a:cxn>
                  <a:cxn ang="0">
                    <a:pos x="632" y="59"/>
                  </a:cxn>
                  <a:cxn ang="0">
                    <a:pos x="940" y="0"/>
                  </a:cxn>
                </a:cxnLst>
                <a:rect l="0" t="0" r="r" b="b"/>
                <a:pathLst>
                  <a:path w="1958" h="2848">
                    <a:moveTo>
                      <a:pt x="671" y="2268"/>
                    </a:moveTo>
                    <a:lnTo>
                      <a:pt x="671" y="2393"/>
                    </a:lnTo>
                    <a:lnTo>
                      <a:pt x="672" y="2400"/>
                    </a:lnTo>
                    <a:lnTo>
                      <a:pt x="676" y="2407"/>
                    </a:lnTo>
                    <a:lnTo>
                      <a:pt x="681" y="2412"/>
                    </a:lnTo>
                    <a:lnTo>
                      <a:pt x="827" y="2529"/>
                    </a:lnTo>
                    <a:lnTo>
                      <a:pt x="846" y="2547"/>
                    </a:lnTo>
                    <a:lnTo>
                      <a:pt x="863" y="2569"/>
                    </a:lnTo>
                    <a:lnTo>
                      <a:pt x="877" y="2591"/>
                    </a:lnTo>
                    <a:lnTo>
                      <a:pt x="886" y="2616"/>
                    </a:lnTo>
                    <a:lnTo>
                      <a:pt x="892" y="2642"/>
                    </a:lnTo>
                    <a:lnTo>
                      <a:pt x="894" y="2668"/>
                    </a:lnTo>
                    <a:lnTo>
                      <a:pt x="896" y="2679"/>
                    </a:lnTo>
                    <a:lnTo>
                      <a:pt x="902" y="2687"/>
                    </a:lnTo>
                    <a:lnTo>
                      <a:pt x="910" y="2692"/>
                    </a:lnTo>
                    <a:lnTo>
                      <a:pt x="919" y="2694"/>
                    </a:lnTo>
                    <a:lnTo>
                      <a:pt x="1037" y="2694"/>
                    </a:lnTo>
                    <a:lnTo>
                      <a:pt x="1048" y="2692"/>
                    </a:lnTo>
                    <a:lnTo>
                      <a:pt x="1056" y="2687"/>
                    </a:lnTo>
                    <a:lnTo>
                      <a:pt x="1061" y="2679"/>
                    </a:lnTo>
                    <a:lnTo>
                      <a:pt x="1063" y="2668"/>
                    </a:lnTo>
                    <a:lnTo>
                      <a:pt x="1065" y="2642"/>
                    </a:lnTo>
                    <a:lnTo>
                      <a:pt x="1071" y="2616"/>
                    </a:lnTo>
                    <a:lnTo>
                      <a:pt x="1080" y="2591"/>
                    </a:lnTo>
                    <a:lnTo>
                      <a:pt x="1093" y="2569"/>
                    </a:lnTo>
                    <a:lnTo>
                      <a:pt x="1111" y="2547"/>
                    </a:lnTo>
                    <a:lnTo>
                      <a:pt x="1130" y="2529"/>
                    </a:lnTo>
                    <a:lnTo>
                      <a:pt x="1276" y="2412"/>
                    </a:lnTo>
                    <a:lnTo>
                      <a:pt x="1281" y="2407"/>
                    </a:lnTo>
                    <a:lnTo>
                      <a:pt x="1285" y="2400"/>
                    </a:lnTo>
                    <a:lnTo>
                      <a:pt x="1286" y="2393"/>
                    </a:lnTo>
                    <a:lnTo>
                      <a:pt x="1286" y="2268"/>
                    </a:lnTo>
                    <a:lnTo>
                      <a:pt x="671" y="2268"/>
                    </a:lnTo>
                    <a:close/>
                    <a:moveTo>
                      <a:pt x="979" y="153"/>
                    </a:moveTo>
                    <a:lnTo>
                      <a:pt x="907" y="156"/>
                    </a:lnTo>
                    <a:lnTo>
                      <a:pt x="834" y="165"/>
                    </a:lnTo>
                    <a:lnTo>
                      <a:pt x="762" y="180"/>
                    </a:lnTo>
                    <a:lnTo>
                      <a:pt x="689" y="201"/>
                    </a:lnTo>
                    <a:lnTo>
                      <a:pt x="617" y="229"/>
                    </a:lnTo>
                    <a:lnTo>
                      <a:pt x="561" y="255"/>
                    </a:lnTo>
                    <a:lnTo>
                      <a:pt x="509" y="286"/>
                    </a:lnTo>
                    <a:lnTo>
                      <a:pt x="459" y="321"/>
                    </a:lnTo>
                    <a:lnTo>
                      <a:pt x="412" y="359"/>
                    </a:lnTo>
                    <a:lnTo>
                      <a:pt x="369" y="401"/>
                    </a:lnTo>
                    <a:lnTo>
                      <a:pt x="331" y="446"/>
                    </a:lnTo>
                    <a:lnTo>
                      <a:pt x="295" y="495"/>
                    </a:lnTo>
                    <a:lnTo>
                      <a:pt x="264" y="546"/>
                    </a:lnTo>
                    <a:lnTo>
                      <a:pt x="237" y="600"/>
                    </a:lnTo>
                    <a:lnTo>
                      <a:pt x="211" y="666"/>
                    </a:lnTo>
                    <a:lnTo>
                      <a:pt x="188" y="732"/>
                    </a:lnTo>
                    <a:lnTo>
                      <a:pt x="172" y="799"/>
                    </a:lnTo>
                    <a:lnTo>
                      <a:pt x="161" y="865"/>
                    </a:lnTo>
                    <a:lnTo>
                      <a:pt x="154" y="931"/>
                    </a:lnTo>
                    <a:lnTo>
                      <a:pt x="153" y="997"/>
                    </a:lnTo>
                    <a:lnTo>
                      <a:pt x="157" y="1062"/>
                    </a:lnTo>
                    <a:lnTo>
                      <a:pt x="165" y="1126"/>
                    </a:lnTo>
                    <a:lnTo>
                      <a:pt x="179" y="1188"/>
                    </a:lnTo>
                    <a:lnTo>
                      <a:pt x="197" y="1250"/>
                    </a:lnTo>
                    <a:lnTo>
                      <a:pt x="221" y="1309"/>
                    </a:lnTo>
                    <a:lnTo>
                      <a:pt x="249" y="1367"/>
                    </a:lnTo>
                    <a:lnTo>
                      <a:pt x="282" y="1423"/>
                    </a:lnTo>
                    <a:lnTo>
                      <a:pt x="321" y="1477"/>
                    </a:lnTo>
                    <a:lnTo>
                      <a:pt x="363" y="1528"/>
                    </a:lnTo>
                    <a:lnTo>
                      <a:pt x="457" y="1626"/>
                    </a:lnTo>
                    <a:lnTo>
                      <a:pt x="500" y="1678"/>
                    </a:lnTo>
                    <a:lnTo>
                      <a:pt x="537" y="1733"/>
                    </a:lnTo>
                    <a:lnTo>
                      <a:pt x="572" y="1791"/>
                    </a:lnTo>
                    <a:lnTo>
                      <a:pt x="601" y="1852"/>
                    </a:lnTo>
                    <a:lnTo>
                      <a:pt x="625" y="1915"/>
                    </a:lnTo>
                    <a:lnTo>
                      <a:pt x="644" y="1980"/>
                    </a:lnTo>
                    <a:lnTo>
                      <a:pt x="659" y="2046"/>
                    </a:lnTo>
                    <a:lnTo>
                      <a:pt x="668" y="2115"/>
                    </a:lnTo>
                    <a:lnTo>
                      <a:pt x="1290" y="2115"/>
                    </a:lnTo>
                    <a:lnTo>
                      <a:pt x="1299" y="2046"/>
                    </a:lnTo>
                    <a:lnTo>
                      <a:pt x="1313" y="1980"/>
                    </a:lnTo>
                    <a:lnTo>
                      <a:pt x="1333" y="1915"/>
                    </a:lnTo>
                    <a:lnTo>
                      <a:pt x="1357" y="1852"/>
                    </a:lnTo>
                    <a:lnTo>
                      <a:pt x="1387" y="1791"/>
                    </a:lnTo>
                    <a:lnTo>
                      <a:pt x="1420" y="1732"/>
                    </a:lnTo>
                    <a:lnTo>
                      <a:pt x="1459" y="1676"/>
                    </a:lnTo>
                    <a:lnTo>
                      <a:pt x="1503" y="1623"/>
                    </a:lnTo>
                    <a:lnTo>
                      <a:pt x="1551" y="1574"/>
                    </a:lnTo>
                    <a:lnTo>
                      <a:pt x="1598" y="1525"/>
                    </a:lnTo>
                    <a:lnTo>
                      <a:pt x="1639" y="1473"/>
                    </a:lnTo>
                    <a:lnTo>
                      <a:pt x="1677" y="1418"/>
                    </a:lnTo>
                    <a:lnTo>
                      <a:pt x="1711" y="1361"/>
                    </a:lnTo>
                    <a:lnTo>
                      <a:pt x="1739" y="1302"/>
                    </a:lnTo>
                    <a:lnTo>
                      <a:pt x="1762" y="1241"/>
                    </a:lnTo>
                    <a:lnTo>
                      <a:pt x="1780" y="1177"/>
                    </a:lnTo>
                    <a:lnTo>
                      <a:pt x="1793" y="1113"/>
                    </a:lnTo>
                    <a:lnTo>
                      <a:pt x="1801" y="1046"/>
                    </a:lnTo>
                    <a:lnTo>
                      <a:pt x="1804" y="978"/>
                    </a:lnTo>
                    <a:lnTo>
                      <a:pt x="1802" y="914"/>
                    </a:lnTo>
                    <a:lnTo>
                      <a:pt x="1794" y="852"/>
                    </a:lnTo>
                    <a:lnTo>
                      <a:pt x="1783" y="790"/>
                    </a:lnTo>
                    <a:lnTo>
                      <a:pt x="1767" y="730"/>
                    </a:lnTo>
                    <a:lnTo>
                      <a:pt x="1745" y="671"/>
                    </a:lnTo>
                    <a:lnTo>
                      <a:pt x="1720" y="614"/>
                    </a:lnTo>
                    <a:lnTo>
                      <a:pt x="1690" y="560"/>
                    </a:lnTo>
                    <a:lnTo>
                      <a:pt x="1658" y="507"/>
                    </a:lnTo>
                    <a:lnTo>
                      <a:pt x="1620" y="458"/>
                    </a:lnTo>
                    <a:lnTo>
                      <a:pt x="1578" y="410"/>
                    </a:lnTo>
                    <a:lnTo>
                      <a:pt x="1533" y="366"/>
                    </a:lnTo>
                    <a:lnTo>
                      <a:pt x="1485" y="326"/>
                    </a:lnTo>
                    <a:lnTo>
                      <a:pt x="1433" y="289"/>
                    </a:lnTo>
                    <a:lnTo>
                      <a:pt x="1373" y="253"/>
                    </a:lnTo>
                    <a:lnTo>
                      <a:pt x="1311" y="223"/>
                    </a:lnTo>
                    <a:lnTo>
                      <a:pt x="1247" y="197"/>
                    </a:lnTo>
                    <a:lnTo>
                      <a:pt x="1182" y="178"/>
                    </a:lnTo>
                    <a:lnTo>
                      <a:pt x="1116" y="164"/>
                    </a:lnTo>
                    <a:lnTo>
                      <a:pt x="1048" y="156"/>
                    </a:lnTo>
                    <a:lnTo>
                      <a:pt x="979" y="153"/>
                    </a:lnTo>
                    <a:close/>
                    <a:moveTo>
                      <a:pt x="940" y="0"/>
                    </a:moveTo>
                    <a:lnTo>
                      <a:pt x="1016" y="0"/>
                    </a:lnTo>
                    <a:lnTo>
                      <a:pt x="1091" y="6"/>
                    </a:lnTo>
                    <a:lnTo>
                      <a:pt x="1167" y="17"/>
                    </a:lnTo>
                    <a:lnTo>
                      <a:pt x="1240" y="34"/>
                    </a:lnTo>
                    <a:lnTo>
                      <a:pt x="1312" y="57"/>
                    </a:lnTo>
                    <a:lnTo>
                      <a:pt x="1383" y="86"/>
                    </a:lnTo>
                    <a:lnTo>
                      <a:pt x="1451" y="121"/>
                    </a:lnTo>
                    <a:lnTo>
                      <a:pt x="1517" y="161"/>
                    </a:lnTo>
                    <a:lnTo>
                      <a:pt x="1574" y="201"/>
                    </a:lnTo>
                    <a:lnTo>
                      <a:pt x="1628" y="246"/>
                    </a:lnTo>
                    <a:lnTo>
                      <a:pt x="1679" y="294"/>
                    </a:lnTo>
                    <a:lnTo>
                      <a:pt x="1725" y="345"/>
                    </a:lnTo>
                    <a:lnTo>
                      <a:pt x="1768" y="399"/>
                    </a:lnTo>
                    <a:lnTo>
                      <a:pt x="1806" y="455"/>
                    </a:lnTo>
                    <a:lnTo>
                      <a:pt x="1841" y="514"/>
                    </a:lnTo>
                    <a:lnTo>
                      <a:pt x="1871" y="575"/>
                    </a:lnTo>
                    <a:lnTo>
                      <a:pt x="1897" y="638"/>
                    </a:lnTo>
                    <a:lnTo>
                      <a:pt x="1919" y="703"/>
                    </a:lnTo>
                    <a:lnTo>
                      <a:pt x="1936" y="771"/>
                    </a:lnTo>
                    <a:lnTo>
                      <a:pt x="1948" y="839"/>
                    </a:lnTo>
                    <a:lnTo>
                      <a:pt x="1956" y="908"/>
                    </a:lnTo>
                    <a:lnTo>
                      <a:pt x="1958" y="978"/>
                    </a:lnTo>
                    <a:lnTo>
                      <a:pt x="1955" y="1052"/>
                    </a:lnTo>
                    <a:lnTo>
                      <a:pt x="1948" y="1123"/>
                    </a:lnTo>
                    <a:lnTo>
                      <a:pt x="1935" y="1193"/>
                    </a:lnTo>
                    <a:lnTo>
                      <a:pt x="1916" y="1262"/>
                    </a:lnTo>
                    <a:lnTo>
                      <a:pt x="1894" y="1330"/>
                    </a:lnTo>
                    <a:lnTo>
                      <a:pt x="1865" y="1395"/>
                    </a:lnTo>
                    <a:lnTo>
                      <a:pt x="1833" y="1458"/>
                    </a:lnTo>
                    <a:lnTo>
                      <a:pt x="1796" y="1518"/>
                    </a:lnTo>
                    <a:lnTo>
                      <a:pt x="1754" y="1576"/>
                    </a:lnTo>
                    <a:lnTo>
                      <a:pt x="1708" y="1632"/>
                    </a:lnTo>
                    <a:lnTo>
                      <a:pt x="1657" y="1684"/>
                    </a:lnTo>
                    <a:lnTo>
                      <a:pt x="1617" y="1726"/>
                    </a:lnTo>
                    <a:lnTo>
                      <a:pt x="1581" y="1769"/>
                    </a:lnTo>
                    <a:lnTo>
                      <a:pt x="1549" y="1816"/>
                    </a:lnTo>
                    <a:lnTo>
                      <a:pt x="1520" y="1866"/>
                    </a:lnTo>
                    <a:lnTo>
                      <a:pt x="1497" y="1917"/>
                    </a:lnTo>
                    <a:lnTo>
                      <a:pt x="1476" y="1970"/>
                    </a:lnTo>
                    <a:lnTo>
                      <a:pt x="1460" y="2025"/>
                    </a:lnTo>
                    <a:lnTo>
                      <a:pt x="1449" y="2080"/>
                    </a:lnTo>
                    <a:lnTo>
                      <a:pt x="1442" y="2137"/>
                    </a:lnTo>
                    <a:lnTo>
                      <a:pt x="1440" y="2194"/>
                    </a:lnTo>
                    <a:lnTo>
                      <a:pt x="1440" y="2393"/>
                    </a:lnTo>
                    <a:lnTo>
                      <a:pt x="1438" y="2420"/>
                    </a:lnTo>
                    <a:lnTo>
                      <a:pt x="1432" y="2446"/>
                    </a:lnTo>
                    <a:lnTo>
                      <a:pt x="1422" y="2470"/>
                    </a:lnTo>
                    <a:lnTo>
                      <a:pt x="1409" y="2493"/>
                    </a:lnTo>
                    <a:lnTo>
                      <a:pt x="1392" y="2514"/>
                    </a:lnTo>
                    <a:lnTo>
                      <a:pt x="1373" y="2532"/>
                    </a:lnTo>
                    <a:lnTo>
                      <a:pt x="1226" y="2649"/>
                    </a:lnTo>
                    <a:lnTo>
                      <a:pt x="1219" y="2658"/>
                    </a:lnTo>
                    <a:lnTo>
                      <a:pt x="1217" y="2668"/>
                    </a:lnTo>
                    <a:lnTo>
                      <a:pt x="1214" y="2701"/>
                    </a:lnTo>
                    <a:lnTo>
                      <a:pt x="1206" y="2731"/>
                    </a:lnTo>
                    <a:lnTo>
                      <a:pt x="1192" y="2759"/>
                    </a:lnTo>
                    <a:lnTo>
                      <a:pt x="1175" y="2784"/>
                    </a:lnTo>
                    <a:lnTo>
                      <a:pt x="1153" y="2806"/>
                    </a:lnTo>
                    <a:lnTo>
                      <a:pt x="1128" y="2823"/>
                    </a:lnTo>
                    <a:lnTo>
                      <a:pt x="1100" y="2836"/>
                    </a:lnTo>
                    <a:lnTo>
                      <a:pt x="1070" y="2845"/>
                    </a:lnTo>
                    <a:lnTo>
                      <a:pt x="1037" y="2848"/>
                    </a:lnTo>
                    <a:lnTo>
                      <a:pt x="919" y="2848"/>
                    </a:lnTo>
                    <a:lnTo>
                      <a:pt x="887" y="2845"/>
                    </a:lnTo>
                    <a:lnTo>
                      <a:pt x="857" y="2836"/>
                    </a:lnTo>
                    <a:lnTo>
                      <a:pt x="829" y="2823"/>
                    </a:lnTo>
                    <a:lnTo>
                      <a:pt x="804" y="2806"/>
                    </a:lnTo>
                    <a:lnTo>
                      <a:pt x="782" y="2784"/>
                    </a:lnTo>
                    <a:lnTo>
                      <a:pt x="765" y="2759"/>
                    </a:lnTo>
                    <a:lnTo>
                      <a:pt x="751" y="2731"/>
                    </a:lnTo>
                    <a:lnTo>
                      <a:pt x="743" y="2701"/>
                    </a:lnTo>
                    <a:lnTo>
                      <a:pt x="740" y="2668"/>
                    </a:lnTo>
                    <a:lnTo>
                      <a:pt x="738" y="2658"/>
                    </a:lnTo>
                    <a:lnTo>
                      <a:pt x="731" y="2649"/>
                    </a:lnTo>
                    <a:lnTo>
                      <a:pt x="585" y="2532"/>
                    </a:lnTo>
                    <a:lnTo>
                      <a:pt x="565" y="2514"/>
                    </a:lnTo>
                    <a:lnTo>
                      <a:pt x="549" y="2493"/>
                    </a:lnTo>
                    <a:lnTo>
                      <a:pt x="535" y="2470"/>
                    </a:lnTo>
                    <a:lnTo>
                      <a:pt x="525" y="2446"/>
                    </a:lnTo>
                    <a:lnTo>
                      <a:pt x="519" y="2420"/>
                    </a:lnTo>
                    <a:lnTo>
                      <a:pt x="517" y="2393"/>
                    </a:lnTo>
                    <a:lnTo>
                      <a:pt x="517" y="2194"/>
                    </a:lnTo>
                    <a:lnTo>
                      <a:pt x="515" y="2137"/>
                    </a:lnTo>
                    <a:lnTo>
                      <a:pt x="508" y="2080"/>
                    </a:lnTo>
                    <a:lnTo>
                      <a:pt x="497" y="2024"/>
                    </a:lnTo>
                    <a:lnTo>
                      <a:pt x="481" y="1970"/>
                    </a:lnTo>
                    <a:lnTo>
                      <a:pt x="461" y="1917"/>
                    </a:lnTo>
                    <a:lnTo>
                      <a:pt x="438" y="1866"/>
                    </a:lnTo>
                    <a:lnTo>
                      <a:pt x="410" y="1818"/>
                    </a:lnTo>
                    <a:lnTo>
                      <a:pt x="379" y="1771"/>
                    </a:lnTo>
                    <a:lnTo>
                      <a:pt x="343" y="1729"/>
                    </a:lnTo>
                    <a:lnTo>
                      <a:pt x="304" y="1688"/>
                    </a:lnTo>
                    <a:lnTo>
                      <a:pt x="252" y="1634"/>
                    </a:lnTo>
                    <a:lnTo>
                      <a:pt x="204" y="1577"/>
                    </a:lnTo>
                    <a:lnTo>
                      <a:pt x="161" y="1517"/>
                    </a:lnTo>
                    <a:lnTo>
                      <a:pt x="122" y="1454"/>
                    </a:lnTo>
                    <a:lnTo>
                      <a:pt x="88" y="1388"/>
                    </a:lnTo>
                    <a:lnTo>
                      <a:pt x="61" y="1319"/>
                    </a:lnTo>
                    <a:lnTo>
                      <a:pt x="37" y="1249"/>
                    </a:lnTo>
                    <a:lnTo>
                      <a:pt x="19" y="1177"/>
                    </a:lnTo>
                    <a:lnTo>
                      <a:pt x="6" y="1097"/>
                    </a:lnTo>
                    <a:lnTo>
                      <a:pt x="0" y="1018"/>
                    </a:lnTo>
                    <a:lnTo>
                      <a:pt x="0" y="938"/>
                    </a:lnTo>
                    <a:lnTo>
                      <a:pt x="7" y="856"/>
                    </a:lnTo>
                    <a:lnTo>
                      <a:pt x="19" y="776"/>
                    </a:lnTo>
                    <a:lnTo>
                      <a:pt x="38" y="695"/>
                    </a:lnTo>
                    <a:lnTo>
                      <a:pt x="65" y="616"/>
                    </a:lnTo>
                    <a:lnTo>
                      <a:pt x="97" y="536"/>
                    </a:lnTo>
                    <a:lnTo>
                      <a:pt x="126" y="477"/>
                    </a:lnTo>
                    <a:lnTo>
                      <a:pt x="160" y="420"/>
                    </a:lnTo>
                    <a:lnTo>
                      <a:pt x="196" y="367"/>
                    </a:lnTo>
                    <a:lnTo>
                      <a:pt x="238" y="316"/>
                    </a:lnTo>
                    <a:lnTo>
                      <a:pt x="283" y="270"/>
                    </a:lnTo>
                    <a:lnTo>
                      <a:pt x="332" y="226"/>
                    </a:lnTo>
                    <a:lnTo>
                      <a:pt x="383" y="186"/>
                    </a:lnTo>
                    <a:lnTo>
                      <a:pt x="438" y="150"/>
                    </a:lnTo>
                    <a:lnTo>
                      <a:pt x="496" y="117"/>
                    </a:lnTo>
                    <a:lnTo>
                      <a:pt x="556" y="88"/>
                    </a:lnTo>
                    <a:lnTo>
                      <a:pt x="632" y="59"/>
                    </a:lnTo>
                    <a:lnTo>
                      <a:pt x="709" y="35"/>
                    </a:lnTo>
                    <a:lnTo>
                      <a:pt x="786" y="18"/>
                    </a:lnTo>
                    <a:lnTo>
                      <a:pt x="863" y="6"/>
                    </a:lnTo>
                    <a:lnTo>
                      <a:pt x="94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56" name="Freeform 8"/>
              <p:cNvSpPr>
                <a:spLocks/>
              </p:cNvSpPr>
              <p:nvPr/>
            </p:nvSpPr>
            <p:spPr bwMode="auto">
              <a:xfrm>
                <a:off x="-40" y="363"/>
                <a:ext cx="76" cy="187"/>
              </a:xfrm>
              <a:custGeom>
                <a:avLst/>
                <a:gdLst/>
                <a:ahLst/>
                <a:cxnLst>
                  <a:cxn ang="0">
                    <a:pos x="76" y="0"/>
                  </a:cxn>
                  <a:cxn ang="0">
                    <a:pos x="97" y="3"/>
                  </a:cxn>
                  <a:cxn ang="0">
                    <a:pos x="115" y="10"/>
                  </a:cxn>
                  <a:cxn ang="0">
                    <a:pos x="131" y="22"/>
                  </a:cxn>
                  <a:cxn ang="0">
                    <a:pos x="144" y="38"/>
                  </a:cxn>
                  <a:cxn ang="0">
                    <a:pos x="151" y="56"/>
                  </a:cxn>
                  <a:cxn ang="0">
                    <a:pos x="154" y="76"/>
                  </a:cxn>
                  <a:cxn ang="0">
                    <a:pos x="154" y="298"/>
                  </a:cxn>
                  <a:cxn ang="0">
                    <a:pos x="151" y="319"/>
                  </a:cxn>
                  <a:cxn ang="0">
                    <a:pos x="144" y="337"/>
                  </a:cxn>
                  <a:cxn ang="0">
                    <a:pos x="131" y="353"/>
                  </a:cxn>
                  <a:cxn ang="0">
                    <a:pos x="115" y="366"/>
                  </a:cxn>
                  <a:cxn ang="0">
                    <a:pos x="97" y="373"/>
                  </a:cxn>
                  <a:cxn ang="0">
                    <a:pos x="76" y="376"/>
                  </a:cxn>
                  <a:cxn ang="0">
                    <a:pos x="56" y="373"/>
                  </a:cxn>
                  <a:cxn ang="0">
                    <a:pos x="38" y="366"/>
                  </a:cxn>
                  <a:cxn ang="0">
                    <a:pos x="22" y="353"/>
                  </a:cxn>
                  <a:cxn ang="0">
                    <a:pos x="10" y="337"/>
                  </a:cxn>
                  <a:cxn ang="0">
                    <a:pos x="3" y="319"/>
                  </a:cxn>
                  <a:cxn ang="0">
                    <a:pos x="0" y="298"/>
                  </a:cxn>
                  <a:cxn ang="0">
                    <a:pos x="0" y="76"/>
                  </a:cxn>
                  <a:cxn ang="0">
                    <a:pos x="3" y="56"/>
                  </a:cxn>
                  <a:cxn ang="0">
                    <a:pos x="10" y="38"/>
                  </a:cxn>
                  <a:cxn ang="0">
                    <a:pos x="22" y="22"/>
                  </a:cxn>
                  <a:cxn ang="0">
                    <a:pos x="38" y="10"/>
                  </a:cxn>
                  <a:cxn ang="0">
                    <a:pos x="56" y="3"/>
                  </a:cxn>
                  <a:cxn ang="0">
                    <a:pos x="76" y="0"/>
                  </a:cxn>
                </a:cxnLst>
                <a:rect l="0" t="0" r="r" b="b"/>
                <a:pathLst>
                  <a:path w="154" h="376">
                    <a:moveTo>
                      <a:pt x="76" y="0"/>
                    </a:moveTo>
                    <a:lnTo>
                      <a:pt x="97" y="3"/>
                    </a:lnTo>
                    <a:lnTo>
                      <a:pt x="115" y="10"/>
                    </a:lnTo>
                    <a:lnTo>
                      <a:pt x="131" y="22"/>
                    </a:lnTo>
                    <a:lnTo>
                      <a:pt x="144" y="38"/>
                    </a:lnTo>
                    <a:lnTo>
                      <a:pt x="151" y="56"/>
                    </a:lnTo>
                    <a:lnTo>
                      <a:pt x="154" y="76"/>
                    </a:lnTo>
                    <a:lnTo>
                      <a:pt x="154" y="298"/>
                    </a:lnTo>
                    <a:lnTo>
                      <a:pt x="151" y="319"/>
                    </a:lnTo>
                    <a:lnTo>
                      <a:pt x="144" y="337"/>
                    </a:lnTo>
                    <a:lnTo>
                      <a:pt x="131" y="353"/>
                    </a:lnTo>
                    <a:lnTo>
                      <a:pt x="115" y="366"/>
                    </a:lnTo>
                    <a:lnTo>
                      <a:pt x="97" y="373"/>
                    </a:lnTo>
                    <a:lnTo>
                      <a:pt x="76" y="376"/>
                    </a:lnTo>
                    <a:lnTo>
                      <a:pt x="56" y="373"/>
                    </a:lnTo>
                    <a:lnTo>
                      <a:pt x="38" y="366"/>
                    </a:lnTo>
                    <a:lnTo>
                      <a:pt x="22" y="353"/>
                    </a:lnTo>
                    <a:lnTo>
                      <a:pt x="10" y="337"/>
                    </a:lnTo>
                    <a:lnTo>
                      <a:pt x="3" y="319"/>
                    </a:lnTo>
                    <a:lnTo>
                      <a:pt x="0" y="298"/>
                    </a:lnTo>
                    <a:lnTo>
                      <a:pt x="0" y="76"/>
                    </a:lnTo>
                    <a:lnTo>
                      <a:pt x="3" y="56"/>
                    </a:lnTo>
                    <a:lnTo>
                      <a:pt x="10" y="38"/>
                    </a:lnTo>
                    <a:lnTo>
                      <a:pt x="22" y="22"/>
                    </a:lnTo>
                    <a:lnTo>
                      <a:pt x="38" y="10"/>
                    </a:lnTo>
                    <a:lnTo>
                      <a:pt x="56" y="3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57" name="Freeform 9"/>
              <p:cNvSpPr>
                <a:spLocks/>
              </p:cNvSpPr>
              <p:nvPr/>
            </p:nvSpPr>
            <p:spPr bwMode="auto">
              <a:xfrm>
                <a:off x="373" y="567"/>
                <a:ext cx="155" cy="154"/>
              </a:xfrm>
              <a:custGeom>
                <a:avLst/>
                <a:gdLst/>
                <a:ahLst/>
                <a:cxnLst>
                  <a:cxn ang="0">
                    <a:pos x="225" y="0"/>
                  </a:cxn>
                  <a:cxn ang="0">
                    <a:pos x="241" y="0"/>
                  </a:cxn>
                  <a:cxn ang="0">
                    <a:pos x="259" y="3"/>
                  </a:cxn>
                  <a:cxn ang="0">
                    <a:pos x="274" y="11"/>
                  </a:cxn>
                  <a:cxn ang="0">
                    <a:pos x="288" y="22"/>
                  </a:cxn>
                  <a:cxn ang="0">
                    <a:pos x="299" y="36"/>
                  </a:cxn>
                  <a:cxn ang="0">
                    <a:pos x="306" y="51"/>
                  </a:cxn>
                  <a:cxn ang="0">
                    <a:pos x="310" y="69"/>
                  </a:cxn>
                  <a:cxn ang="0">
                    <a:pos x="310" y="85"/>
                  </a:cxn>
                  <a:cxn ang="0">
                    <a:pos x="306" y="101"/>
                  </a:cxn>
                  <a:cxn ang="0">
                    <a:pos x="299" y="117"/>
                  </a:cxn>
                  <a:cxn ang="0">
                    <a:pos x="288" y="131"/>
                  </a:cxn>
                  <a:cxn ang="0">
                    <a:pos x="131" y="288"/>
                  </a:cxn>
                  <a:cxn ang="0">
                    <a:pos x="119" y="298"/>
                  </a:cxn>
                  <a:cxn ang="0">
                    <a:pos x="106" y="305"/>
                  </a:cxn>
                  <a:cxn ang="0">
                    <a:pos x="91" y="309"/>
                  </a:cxn>
                  <a:cxn ang="0">
                    <a:pos x="76" y="310"/>
                  </a:cxn>
                  <a:cxn ang="0">
                    <a:pos x="62" y="309"/>
                  </a:cxn>
                  <a:cxn ang="0">
                    <a:pos x="48" y="305"/>
                  </a:cxn>
                  <a:cxn ang="0">
                    <a:pos x="35" y="298"/>
                  </a:cxn>
                  <a:cxn ang="0">
                    <a:pos x="22" y="288"/>
                  </a:cxn>
                  <a:cxn ang="0">
                    <a:pos x="11" y="274"/>
                  </a:cxn>
                  <a:cxn ang="0">
                    <a:pos x="4" y="258"/>
                  </a:cxn>
                  <a:cxn ang="0">
                    <a:pos x="0" y="242"/>
                  </a:cxn>
                  <a:cxn ang="0">
                    <a:pos x="0" y="225"/>
                  </a:cxn>
                  <a:cxn ang="0">
                    <a:pos x="4" y="208"/>
                  </a:cxn>
                  <a:cxn ang="0">
                    <a:pos x="11" y="193"/>
                  </a:cxn>
                  <a:cxn ang="0">
                    <a:pos x="22" y="179"/>
                  </a:cxn>
                  <a:cxn ang="0">
                    <a:pos x="179" y="22"/>
                  </a:cxn>
                  <a:cxn ang="0">
                    <a:pos x="192" y="11"/>
                  </a:cxn>
                  <a:cxn ang="0">
                    <a:pos x="209" y="3"/>
                  </a:cxn>
                  <a:cxn ang="0">
                    <a:pos x="225" y="0"/>
                  </a:cxn>
                </a:cxnLst>
                <a:rect l="0" t="0" r="r" b="b"/>
                <a:pathLst>
                  <a:path w="310" h="310">
                    <a:moveTo>
                      <a:pt x="225" y="0"/>
                    </a:moveTo>
                    <a:lnTo>
                      <a:pt x="241" y="0"/>
                    </a:lnTo>
                    <a:lnTo>
                      <a:pt x="259" y="3"/>
                    </a:lnTo>
                    <a:lnTo>
                      <a:pt x="274" y="11"/>
                    </a:lnTo>
                    <a:lnTo>
                      <a:pt x="288" y="22"/>
                    </a:lnTo>
                    <a:lnTo>
                      <a:pt x="299" y="36"/>
                    </a:lnTo>
                    <a:lnTo>
                      <a:pt x="306" y="51"/>
                    </a:lnTo>
                    <a:lnTo>
                      <a:pt x="310" y="69"/>
                    </a:lnTo>
                    <a:lnTo>
                      <a:pt x="310" y="85"/>
                    </a:lnTo>
                    <a:lnTo>
                      <a:pt x="306" y="101"/>
                    </a:lnTo>
                    <a:lnTo>
                      <a:pt x="299" y="117"/>
                    </a:lnTo>
                    <a:lnTo>
                      <a:pt x="288" y="131"/>
                    </a:lnTo>
                    <a:lnTo>
                      <a:pt x="131" y="288"/>
                    </a:lnTo>
                    <a:lnTo>
                      <a:pt x="119" y="298"/>
                    </a:lnTo>
                    <a:lnTo>
                      <a:pt x="106" y="305"/>
                    </a:lnTo>
                    <a:lnTo>
                      <a:pt x="91" y="309"/>
                    </a:lnTo>
                    <a:lnTo>
                      <a:pt x="76" y="310"/>
                    </a:lnTo>
                    <a:lnTo>
                      <a:pt x="62" y="309"/>
                    </a:lnTo>
                    <a:lnTo>
                      <a:pt x="48" y="305"/>
                    </a:lnTo>
                    <a:lnTo>
                      <a:pt x="35" y="298"/>
                    </a:lnTo>
                    <a:lnTo>
                      <a:pt x="22" y="288"/>
                    </a:lnTo>
                    <a:lnTo>
                      <a:pt x="11" y="274"/>
                    </a:lnTo>
                    <a:lnTo>
                      <a:pt x="4" y="258"/>
                    </a:lnTo>
                    <a:lnTo>
                      <a:pt x="0" y="242"/>
                    </a:lnTo>
                    <a:lnTo>
                      <a:pt x="0" y="225"/>
                    </a:lnTo>
                    <a:lnTo>
                      <a:pt x="4" y="208"/>
                    </a:lnTo>
                    <a:lnTo>
                      <a:pt x="11" y="193"/>
                    </a:lnTo>
                    <a:lnTo>
                      <a:pt x="22" y="179"/>
                    </a:lnTo>
                    <a:lnTo>
                      <a:pt x="179" y="22"/>
                    </a:lnTo>
                    <a:lnTo>
                      <a:pt x="192" y="11"/>
                    </a:lnTo>
                    <a:lnTo>
                      <a:pt x="209" y="3"/>
                    </a:lnTo>
                    <a:lnTo>
                      <a:pt x="2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58" name="Freeform 10"/>
              <p:cNvSpPr>
                <a:spLocks/>
              </p:cNvSpPr>
              <p:nvPr/>
            </p:nvSpPr>
            <p:spPr bwMode="auto">
              <a:xfrm>
                <a:off x="544" y="1058"/>
                <a:ext cx="188" cy="77"/>
              </a:xfrm>
              <a:custGeom>
                <a:avLst/>
                <a:gdLst/>
                <a:ahLst/>
                <a:cxnLst>
                  <a:cxn ang="0">
                    <a:pos x="77" y="0"/>
                  </a:cxn>
                  <a:cxn ang="0">
                    <a:pos x="298" y="0"/>
                  </a:cxn>
                  <a:cxn ang="0">
                    <a:pos x="319" y="3"/>
                  </a:cxn>
                  <a:cxn ang="0">
                    <a:pos x="337" y="10"/>
                  </a:cxn>
                  <a:cxn ang="0">
                    <a:pos x="353" y="22"/>
                  </a:cxn>
                  <a:cxn ang="0">
                    <a:pos x="366" y="39"/>
                  </a:cxn>
                  <a:cxn ang="0">
                    <a:pos x="373" y="57"/>
                  </a:cxn>
                  <a:cxn ang="0">
                    <a:pos x="376" y="77"/>
                  </a:cxn>
                  <a:cxn ang="0">
                    <a:pos x="373" y="98"/>
                  </a:cxn>
                  <a:cxn ang="0">
                    <a:pos x="366" y="116"/>
                  </a:cxn>
                  <a:cxn ang="0">
                    <a:pos x="353" y="131"/>
                  </a:cxn>
                  <a:cxn ang="0">
                    <a:pos x="337" y="143"/>
                  </a:cxn>
                  <a:cxn ang="0">
                    <a:pos x="319" y="151"/>
                  </a:cxn>
                  <a:cxn ang="0">
                    <a:pos x="298" y="154"/>
                  </a:cxn>
                  <a:cxn ang="0">
                    <a:pos x="77" y="154"/>
                  </a:cxn>
                  <a:cxn ang="0">
                    <a:pos x="57" y="151"/>
                  </a:cxn>
                  <a:cxn ang="0">
                    <a:pos x="39" y="143"/>
                  </a:cxn>
                  <a:cxn ang="0">
                    <a:pos x="22" y="131"/>
                  </a:cxn>
                  <a:cxn ang="0">
                    <a:pos x="10" y="116"/>
                  </a:cxn>
                  <a:cxn ang="0">
                    <a:pos x="3" y="98"/>
                  </a:cxn>
                  <a:cxn ang="0">
                    <a:pos x="0" y="77"/>
                  </a:cxn>
                  <a:cxn ang="0">
                    <a:pos x="3" y="57"/>
                  </a:cxn>
                  <a:cxn ang="0">
                    <a:pos x="10" y="39"/>
                  </a:cxn>
                  <a:cxn ang="0">
                    <a:pos x="22" y="22"/>
                  </a:cxn>
                  <a:cxn ang="0">
                    <a:pos x="39" y="10"/>
                  </a:cxn>
                  <a:cxn ang="0">
                    <a:pos x="57" y="3"/>
                  </a:cxn>
                  <a:cxn ang="0">
                    <a:pos x="77" y="0"/>
                  </a:cxn>
                </a:cxnLst>
                <a:rect l="0" t="0" r="r" b="b"/>
                <a:pathLst>
                  <a:path w="376" h="154">
                    <a:moveTo>
                      <a:pt x="77" y="0"/>
                    </a:moveTo>
                    <a:lnTo>
                      <a:pt x="298" y="0"/>
                    </a:lnTo>
                    <a:lnTo>
                      <a:pt x="319" y="3"/>
                    </a:lnTo>
                    <a:lnTo>
                      <a:pt x="337" y="10"/>
                    </a:lnTo>
                    <a:lnTo>
                      <a:pt x="353" y="22"/>
                    </a:lnTo>
                    <a:lnTo>
                      <a:pt x="366" y="39"/>
                    </a:lnTo>
                    <a:lnTo>
                      <a:pt x="373" y="57"/>
                    </a:lnTo>
                    <a:lnTo>
                      <a:pt x="376" y="77"/>
                    </a:lnTo>
                    <a:lnTo>
                      <a:pt x="373" y="98"/>
                    </a:lnTo>
                    <a:lnTo>
                      <a:pt x="366" y="116"/>
                    </a:lnTo>
                    <a:lnTo>
                      <a:pt x="353" y="131"/>
                    </a:lnTo>
                    <a:lnTo>
                      <a:pt x="337" y="143"/>
                    </a:lnTo>
                    <a:lnTo>
                      <a:pt x="319" y="151"/>
                    </a:lnTo>
                    <a:lnTo>
                      <a:pt x="298" y="154"/>
                    </a:lnTo>
                    <a:lnTo>
                      <a:pt x="77" y="154"/>
                    </a:lnTo>
                    <a:lnTo>
                      <a:pt x="57" y="151"/>
                    </a:lnTo>
                    <a:lnTo>
                      <a:pt x="39" y="143"/>
                    </a:lnTo>
                    <a:lnTo>
                      <a:pt x="22" y="131"/>
                    </a:lnTo>
                    <a:lnTo>
                      <a:pt x="10" y="116"/>
                    </a:lnTo>
                    <a:lnTo>
                      <a:pt x="3" y="98"/>
                    </a:lnTo>
                    <a:lnTo>
                      <a:pt x="0" y="77"/>
                    </a:lnTo>
                    <a:lnTo>
                      <a:pt x="3" y="57"/>
                    </a:lnTo>
                    <a:lnTo>
                      <a:pt x="10" y="39"/>
                    </a:lnTo>
                    <a:lnTo>
                      <a:pt x="22" y="22"/>
                    </a:lnTo>
                    <a:lnTo>
                      <a:pt x="39" y="10"/>
                    </a:lnTo>
                    <a:lnTo>
                      <a:pt x="57" y="3"/>
                    </a:lnTo>
                    <a:lnTo>
                      <a:pt x="7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59" name="Freeform 11"/>
              <p:cNvSpPr>
                <a:spLocks/>
              </p:cNvSpPr>
              <p:nvPr/>
            </p:nvSpPr>
            <p:spPr bwMode="auto">
              <a:xfrm>
                <a:off x="373" y="1472"/>
                <a:ext cx="155" cy="155"/>
              </a:xfrm>
              <a:custGeom>
                <a:avLst/>
                <a:gdLst/>
                <a:ahLst/>
                <a:cxnLst>
                  <a:cxn ang="0">
                    <a:pos x="68" y="0"/>
                  </a:cxn>
                  <a:cxn ang="0">
                    <a:pos x="84" y="0"/>
                  </a:cxn>
                  <a:cxn ang="0">
                    <a:pos x="101" y="4"/>
                  </a:cxn>
                  <a:cxn ang="0">
                    <a:pos x="117" y="11"/>
                  </a:cxn>
                  <a:cxn ang="0">
                    <a:pos x="130" y="22"/>
                  </a:cxn>
                  <a:cxn ang="0">
                    <a:pos x="288" y="179"/>
                  </a:cxn>
                  <a:cxn ang="0">
                    <a:pos x="299" y="192"/>
                  </a:cxn>
                  <a:cxn ang="0">
                    <a:pos x="306" y="208"/>
                  </a:cxn>
                  <a:cxn ang="0">
                    <a:pos x="310" y="225"/>
                  </a:cxn>
                  <a:cxn ang="0">
                    <a:pos x="310" y="241"/>
                  </a:cxn>
                  <a:cxn ang="0">
                    <a:pos x="306" y="257"/>
                  </a:cxn>
                  <a:cxn ang="0">
                    <a:pos x="299" y="274"/>
                  </a:cxn>
                  <a:cxn ang="0">
                    <a:pos x="288" y="287"/>
                  </a:cxn>
                  <a:cxn ang="0">
                    <a:pos x="276" y="297"/>
                  </a:cxn>
                  <a:cxn ang="0">
                    <a:pos x="263" y="304"/>
                  </a:cxn>
                  <a:cxn ang="0">
                    <a:pos x="248" y="308"/>
                  </a:cxn>
                  <a:cxn ang="0">
                    <a:pos x="233" y="309"/>
                  </a:cxn>
                  <a:cxn ang="0">
                    <a:pos x="219" y="308"/>
                  </a:cxn>
                  <a:cxn ang="0">
                    <a:pos x="205" y="304"/>
                  </a:cxn>
                  <a:cxn ang="0">
                    <a:pos x="191" y="297"/>
                  </a:cxn>
                  <a:cxn ang="0">
                    <a:pos x="179" y="287"/>
                  </a:cxn>
                  <a:cxn ang="0">
                    <a:pos x="22" y="130"/>
                  </a:cxn>
                  <a:cxn ang="0">
                    <a:pos x="11" y="117"/>
                  </a:cxn>
                  <a:cxn ang="0">
                    <a:pos x="4" y="101"/>
                  </a:cxn>
                  <a:cxn ang="0">
                    <a:pos x="0" y="84"/>
                  </a:cxn>
                  <a:cxn ang="0">
                    <a:pos x="0" y="68"/>
                  </a:cxn>
                  <a:cxn ang="0">
                    <a:pos x="4" y="52"/>
                  </a:cxn>
                  <a:cxn ang="0">
                    <a:pos x="11" y="35"/>
                  </a:cxn>
                  <a:cxn ang="0">
                    <a:pos x="22" y="22"/>
                  </a:cxn>
                  <a:cxn ang="0">
                    <a:pos x="36" y="11"/>
                  </a:cxn>
                  <a:cxn ang="0">
                    <a:pos x="52" y="4"/>
                  </a:cxn>
                  <a:cxn ang="0">
                    <a:pos x="68" y="0"/>
                  </a:cxn>
                </a:cxnLst>
                <a:rect l="0" t="0" r="r" b="b"/>
                <a:pathLst>
                  <a:path w="310" h="309">
                    <a:moveTo>
                      <a:pt x="68" y="0"/>
                    </a:moveTo>
                    <a:lnTo>
                      <a:pt x="84" y="0"/>
                    </a:lnTo>
                    <a:lnTo>
                      <a:pt x="101" y="4"/>
                    </a:lnTo>
                    <a:lnTo>
                      <a:pt x="117" y="11"/>
                    </a:lnTo>
                    <a:lnTo>
                      <a:pt x="130" y="22"/>
                    </a:lnTo>
                    <a:lnTo>
                      <a:pt x="288" y="179"/>
                    </a:lnTo>
                    <a:lnTo>
                      <a:pt x="299" y="192"/>
                    </a:lnTo>
                    <a:lnTo>
                      <a:pt x="306" y="208"/>
                    </a:lnTo>
                    <a:lnTo>
                      <a:pt x="310" y="225"/>
                    </a:lnTo>
                    <a:lnTo>
                      <a:pt x="310" y="241"/>
                    </a:lnTo>
                    <a:lnTo>
                      <a:pt x="306" y="257"/>
                    </a:lnTo>
                    <a:lnTo>
                      <a:pt x="299" y="274"/>
                    </a:lnTo>
                    <a:lnTo>
                      <a:pt x="288" y="287"/>
                    </a:lnTo>
                    <a:lnTo>
                      <a:pt x="276" y="297"/>
                    </a:lnTo>
                    <a:lnTo>
                      <a:pt x="263" y="304"/>
                    </a:lnTo>
                    <a:lnTo>
                      <a:pt x="248" y="308"/>
                    </a:lnTo>
                    <a:lnTo>
                      <a:pt x="233" y="309"/>
                    </a:lnTo>
                    <a:lnTo>
                      <a:pt x="219" y="308"/>
                    </a:lnTo>
                    <a:lnTo>
                      <a:pt x="205" y="304"/>
                    </a:lnTo>
                    <a:lnTo>
                      <a:pt x="191" y="297"/>
                    </a:lnTo>
                    <a:lnTo>
                      <a:pt x="179" y="287"/>
                    </a:lnTo>
                    <a:lnTo>
                      <a:pt x="22" y="130"/>
                    </a:lnTo>
                    <a:lnTo>
                      <a:pt x="11" y="117"/>
                    </a:lnTo>
                    <a:lnTo>
                      <a:pt x="4" y="101"/>
                    </a:lnTo>
                    <a:lnTo>
                      <a:pt x="0" y="84"/>
                    </a:lnTo>
                    <a:lnTo>
                      <a:pt x="0" y="68"/>
                    </a:lnTo>
                    <a:lnTo>
                      <a:pt x="4" y="52"/>
                    </a:lnTo>
                    <a:lnTo>
                      <a:pt x="11" y="35"/>
                    </a:lnTo>
                    <a:lnTo>
                      <a:pt x="22" y="22"/>
                    </a:lnTo>
                    <a:lnTo>
                      <a:pt x="36" y="11"/>
                    </a:lnTo>
                    <a:lnTo>
                      <a:pt x="52" y="4"/>
                    </a:lnTo>
                    <a:lnTo>
                      <a:pt x="6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60" name="Freeform 12"/>
              <p:cNvSpPr>
                <a:spLocks/>
              </p:cNvSpPr>
              <p:nvPr/>
            </p:nvSpPr>
            <p:spPr bwMode="auto">
              <a:xfrm>
                <a:off x="-532" y="1472"/>
                <a:ext cx="154" cy="155"/>
              </a:xfrm>
              <a:custGeom>
                <a:avLst/>
                <a:gdLst/>
                <a:ahLst/>
                <a:cxnLst>
                  <a:cxn ang="0">
                    <a:pos x="225" y="0"/>
                  </a:cxn>
                  <a:cxn ang="0">
                    <a:pos x="242" y="0"/>
                  </a:cxn>
                  <a:cxn ang="0">
                    <a:pos x="258" y="4"/>
                  </a:cxn>
                  <a:cxn ang="0">
                    <a:pos x="274" y="11"/>
                  </a:cxn>
                  <a:cxn ang="0">
                    <a:pos x="288" y="22"/>
                  </a:cxn>
                  <a:cxn ang="0">
                    <a:pos x="299" y="35"/>
                  </a:cxn>
                  <a:cxn ang="0">
                    <a:pos x="306" y="52"/>
                  </a:cxn>
                  <a:cxn ang="0">
                    <a:pos x="310" y="68"/>
                  </a:cxn>
                  <a:cxn ang="0">
                    <a:pos x="310" y="84"/>
                  </a:cxn>
                  <a:cxn ang="0">
                    <a:pos x="306" y="101"/>
                  </a:cxn>
                  <a:cxn ang="0">
                    <a:pos x="299" y="117"/>
                  </a:cxn>
                  <a:cxn ang="0">
                    <a:pos x="288" y="130"/>
                  </a:cxn>
                  <a:cxn ang="0">
                    <a:pos x="131" y="287"/>
                  </a:cxn>
                  <a:cxn ang="0">
                    <a:pos x="118" y="297"/>
                  </a:cxn>
                  <a:cxn ang="0">
                    <a:pos x="105" y="304"/>
                  </a:cxn>
                  <a:cxn ang="0">
                    <a:pos x="91" y="308"/>
                  </a:cxn>
                  <a:cxn ang="0">
                    <a:pos x="77" y="309"/>
                  </a:cxn>
                  <a:cxn ang="0">
                    <a:pos x="62" y="308"/>
                  </a:cxn>
                  <a:cxn ang="0">
                    <a:pos x="48" y="304"/>
                  </a:cxn>
                  <a:cxn ang="0">
                    <a:pos x="35" y="297"/>
                  </a:cxn>
                  <a:cxn ang="0">
                    <a:pos x="23" y="287"/>
                  </a:cxn>
                  <a:cxn ang="0">
                    <a:pos x="12" y="274"/>
                  </a:cxn>
                  <a:cxn ang="0">
                    <a:pos x="4" y="257"/>
                  </a:cxn>
                  <a:cxn ang="0">
                    <a:pos x="0" y="241"/>
                  </a:cxn>
                  <a:cxn ang="0">
                    <a:pos x="0" y="225"/>
                  </a:cxn>
                  <a:cxn ang="0">
                    <a:pos x="4" y="208"/>
                  </a:cxn>
                  <a:cxn ang="0">
                    <a:pos x="12" y="192"/>
                  </a:cxn>
                  <a:cxn ang="0">
                    <a:pos x="23" y="179"/>
                  </a:cxn>
                  <a:cxn ang="0">
                    <a:pos x="180" y="22"/>
                  </a:cxn>
                  <a:cxn ang="0">
                    <a:pos x="193" y="11"/>
                  </a:cxn>
                  <a:cxn ang="0">
                    <a:pos x="209" y="4"/>
                  </a:cxn>
                  <a:cxn ang="0">
                    <a:pos x="225" y="0"/>
                  </a:cxn>
                </a:cxnLst>
                <a:rect l="0" t="0" r="r" b="b"/>
                <a:pathLst>
                  <a:path w="310" h="309">
                    <a:moveTo>
                      <a:pt x="225" y="0"/>
                    </a:moveTo>
                    <a:lnTo>
                      <a:pt x="242" y="0"/>
                    </a:lnTo>
                    <a:lnTo>
                      <a:pt x="258" y="4"/>
                    </a:lnTo>
                    <a:lnTo>
                      <a:pt x="274" y="11"/>
                    </a:lnTo>
                    <a:lnTo>
                      <a:pt x="288" y="22"/>
                    </a:lnTo>
                    <a:lnTo>
                      <a:pt x="299" y="35"/>
                    </a:lnTo>
                    <a:lnTo>
                      <a:pt x="306" y="52"/>
                    </a:lnTo>
                    <a:lnTo>
                      <a:pt x="310" y="68"/>
                    </a:lnTo>
                    <a:lnTo>
                      <a:pt x="310" y="84"/>
                    </a:lnTo>
                    <a:lnTo>
                      <a:pt x="306" y="101"/>
                    </a:lnTo>
                    <a:lnTo>
                      <a:pt x="299" y="117"/>
                    </a:lnTo>
                    <a:lnTo>
                      <a:pt x="288" y="130"/>
                    </a:lnTo>
                    <a:lnTo>
                      <a:pt x="131" y="287"/>
                    </a:lnTo>
                    <a:lnTo>
                      <a:pt x="118" y="297"/>
                    </a:lnTo>
                    <a:lnTo>
                      <a:pt x="105" y="304"/>
                    </a:lnTo>
                    <a:lnTo>
                      <a:pt x="91" y="308"/>
                    </a:lnTo>
                    <a:lnTo>
                      <a:pt x="77" y="309"/>
                    </a:lnTo>
                    <a:lnTo>
                      <a:pt x="62" y="308"/>
                    </a:lnTo>
                    <a:lnTo>
                      <a:pt x="48" y="304"/>
                    </a:lnTo>
                    <a:lnTo>
                      <a:pt x="35" y="297"/>
                    </a:lnTo>
                    <a:lnTo>
                      <a:pt x="23" y="287"/>
                    </a:lnTo>
                    <a:lnTo>
                      <a:pt x="12" y="274"/>
                    </a:lnTo>
                    <a:lnTo>
                      <a:pt x="4" y="257"/>
                    </a:lnTo>
                    <a:lnTo>
                      <a:pt x="0" y="241"/>
                    </a:lnTo>
                    <a:lnTo>
                      <a:pt x="0" y="225"/>
                    </a:lnTo>
                    <a:lnTo>
                      <a:pt x="4" y="208"/>
                    </a:lnTo>
                    <a:lnTo>
                      <a:pt x="12" y="192"/>
                    </a:lnTo>
                    <a:lnTo>
                      <a:pt x="23" y="179"/>
                    </a:lnTo>
                    <a:lnTo>
                      <a:pt x="180" y="22"/>
                    </a:lnTo>
                    <a:lnTo>
                      <a:pt x="193" y="11"/>
                    </a:lnTo>
                    <a:lnTo>
                      <a:pt x="209" y="4"/>
                    </a:lnTo>
                    <a:lnTo>
                      <a:pt x="2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61" name="Freeform 13"/>
              <p:cNvSpPr>
                <a:spLocks/>
              </p:cNvSpPr>
              <p:nvPr/>
            </p:nvSpPr>
            <p:spPr bwMode="auto">
              <a:xfrm>
                <a:off x="-737" y="1058"/>
                <a:ext cx="188" cy="77"/>
              </a:xfrm>
              <a:custGeom>
                <a:avLst/>
                <a:gdLst/>
                <a:ahLst/>
                <a:cxnLst>
                  <a:cxn ang="0">
                    <a:pos x="77" y="0"/>
                  </a:cxn>
                  <a:cxn ang="0">
                    <a:pos x="299" y="0"/>
                  </a:cxn>
                  <a:cxn ang="0">
                    <a:pos x="320" y="3"/>
                  </a:cxn>
                  <a:cxn ang="0">
                    <a:pos x="338" y="10"/>
                  </a:cxn>
                  <a:cxn ang="0">
                    <a:pos x="353" y="22"/>
                  </a:cxn>
                  <a:cxn ang="0">
                    <a:pos x="366" y="39"/>
                  </a:cxn>
                  <a:cxn ang="0">
                    <a:pos x="373" y="57"/>
                  </a:cxn>
                  <a:cxn ang="0">
                    <a:pos x="376" y="77"/>
                  </a:cxn>
                  <a:cxn ang="0">
                    <a:pos x="373" y="98"/>
                  </a:cxn>
                  <a:cxn ang="0">
                    <a:pos x="366" y="116"/>
                  </a:cxn>
                  <a:cxn ang="0">
                    <a:pos x="353" y="131"/>
                  </a:cxn>
                  <a:cxn ang="0">
                    <a:pos x="338" y="143"/>
                  </a:cxn>
                  <a:cxn ang="0">
                    <a:pos x="320" y="151"/>
                  </a:cxn>
                  <a:cxn ang="0">
                    <a:pos x="299" y="154"/>
                  </a:cxn>
                  <a:cxn ang="0">
                    <a:pos x="77" y="154"/>
                  </a:cxn>
                  <a:cxn ang="0">
                    <a:pos x="57" y="151"/>
                  </a:cxn>
                  <a:cxn ang="0">
                    <a:pos x="39" y="143"/>
                  </a:cxn>
                  <a:cxn ang="0">
                    <a:pos x="22" y="131"/>
                  </a:cxn>
                  <a:cxn ang="0">
                    <a:pos x="10" y="116"/>
                  </a:cxn>
                  <a:cxn ang="0">
                    <a:pos x="3" y="98"/>
                  </a:cxn>
                  <a:cxn ang="0">
                    <a:pos x="0" y="77"/>
                  </a:cxn>
                  <a:cxn ang="0">
                    <a:pos x="3" y="57"/>
                  </a:cxn>
                  <a:cxn ang="0">
                    <a:pos x="10" y="39"/>
                  </a:cxn>
                  <a:cxn ang="0">
                    <a:pos x="22" y="22"/>
                  </a:cxn>
                  <a:cxn ang="0">
                    <a:pos x="39" y="10"/>
                  </a:cxn>
                  <a:cxn ang="0">
                    <a:pos x="57" y="3"/>
                  </a:cxn>
                  <a:cxn ang="0">
                    <a:pos x="77" y="0"/>
                  </a:cxn>
                </a:cxnLst>
                <a:rect l="0" t="0" r="r" b="b"/>
                <a:pathLst>
                  <a:path w="376" h="154">
                    <a:moveTo>
                      <a:pt x="77" y="0"/>
                    </a:moveTo>
                    <a:lnTo>
                      <a:pt x="299" y="0"/>
                    </a:lnTo>
                    <a:lnTo>
                      <a:pt x="320" y="3"/>
                    </a:lnTo>
                    <a:lnTo>
                      <a:pt x="338" y="10"/>
                    </a:lnTo>
                    <a:lnTo>
                      <a:pt x="353" y="22"/>
                    </a:lnTo>
                    <a:lnTo>
                      <a:pt x="366" y="39"/>
                    </a:lnTo>
                    <a:lnTo>
                      <a:pt x="373" y="57"/>
                    </a:lnTo>
                    <a:lnTo>
                      <a:pt x="376" y="77"/>
                    </a:lnTo>
                    <a:lnTo>
                      <a:pt x="373" y="98"/>
                    </a:lnTo>
                    <a:lnTo>
                      <a:pt x="366" y="116"/>
                    </a:lnTo>
                    <a:lnTo>
                      <a:pt x="353" y="131"/>
                    </a:lnTo>
                    <a:lnTo>
                      <a:pt x="338" y="143"/>
                    </a:lnTo>
                    <a:lnTo>
                      <a:pt x="320" y="151"/>
                    </a:lnTo>
                    <a:lnTo>
                      <a:pt x="299" y="154"/>
                    </a:lnTo>
                    <a:lnTo>
                      <a:pt x="77" y="154"/>
                    </a:lnTo>
                    <a:lnTo>
                      <a:pt x="57" y="151"/>
                    </a:lnTo>
                    <a:lnTo>
                      <a:pt x="39" y="143"/>
                    </a:lnTo>
                    <a:lnTo>
                      <a:pt x="22" y="131"/>
                    </a:lnTo>
                    <a:lnTo>
                      <a:pt x="10" y="116"/>
                    </a:lnTo>
                    <a:lnTo>
                      <a:pt x="3" y="98"/>
                    </a:lnTo>
                    <a:lnTo>
                      <a:pt x="0" y="77"/>
                    </a:lnTo>
                    <a:lnTo>
                      <a:pt x="3" y="57"/>
                    </a:lnTo>
                    <a:lnTo>
                      <a:pt x="10" y="39"/>
                    </a:lnTo>
                    <a:lnTo>
                      <a:pt x="22" y="22"/>
                    </a:lnTo>
                    <a:lnTo>
                      <a:pt x="39" y="10"/>
                    </a:lnTo>
                    <a:lnTo>
                      <a:pt x="57" y="3"/>
                    </a:lnTo>
                    <a:lnTo>
                      <a:pt x="7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62" name="Freeform 14"/>
              <p:cNvSpPr>
                <a:spLocks/>
              </p:cNvSpPr>
              <p:nvPr/>
            </p:nvSpPr>
            <p:spPr bwMode="auto">
              <a:xfrm>
                <a:off x="-532" y="567"/>
                <a:ext cx="154" cy="154"/>
              </a:xfrm>
              <a:custGeom>
                <a:avLst/>
                <a:gdLst/>
                <a:ahLst/>
                <a:cxnLst>
                  <a:cxn ang="0">
                    <a:pos x="69" y="0"/>
                  </a:cxn>
                  <a:cxn ang="0">
                    <a:pos x="85" y="0"/>
                  </a:cxn>
                  <a:cxn ang="0">
                    <a:pos x="101" y="3"/>
                  </a:cxn>
                  <a:cxn ang="0">
                    <a:pos x="117" y="11"/>
                  </a:cxn>
                  <a:cxn ang="0">
                    <a:pos x="131" y="22"/>
                  </a:cxn>
                  <a:cxn ang="0">
                    <a:pos x="288" y="179"/>
                  </a:cxn>
                  <a:cxn ang="0">
                    <a:pos x="299" y="193"/>
                  </a:cxn>
                  <a:cxn ang="0">
                    <a:pos x="306" y="208"/>
                  </a:cxn>
                  <a:cxn ang="0">
                    <a:pos x="310" y="225"/>
                  </a:cxn>
                  <a:cxn ang="0">
                    <a:pos x="310" y="242"/>
                  </a:cxn>
                  <a:cxn ang="0">
                    <a:pos x="306" y="258"/>
                  </a:cxn>
                  <a:cxn ang="0">
                    <a:pos x="299" y="274"/>
                  </a:cxn>
                  <a:cxn ang="0">
                    <a:pos x="288" y="288"/>
                  </a:cxn>
                  <a:cxn ang="0">
                    <a:pos x="275" y="298"/>
                  </a:cxn>
                  <a:cxn ang="0">
                    <a:pos x="262" y="305"/>
                  </a:cxn>
                  <a:cxn ang="0">
                    <a:pos x="248" y="309"/>
                  </a:cxn>
                  <a:cxn ang="0">
                    <a:pos x="234" y="310"/>
                  </a:cxn>
                  <a:cxn ang="0">
                    <a:pos x="219" y="309"/>
                  </a:cxn>
                  <a:cxn ang="0">
                    <a:pos x="205" y="305"/>
                  </a:cxn>
                  <a:cxn ang="0">
                    <a:pos x="192" y="298"/>
                  </a:cxn>
                  <a:cxn ang="0">
                    <a:pos x="180" y="288"/>
                  </a:cxn>
                  <a:cxn ang="0">
                    <a:pos x="23" y="131"/>
                  </a:cxn>
                  <a:cxn ang="0">
                    <a:pos x="12" y="117"/>
                  </a:cxn>
                  <a:cxn ang="0">
                    <a:pos x="4" y="101"/>
                  </a:cxn>
                  <a:cxn ang="0">
                    <a:pos x="0" y="85"/>
                  </a:cxn>
                  <a:cxn ang="0">
                    <a:pos x="0" y="69"/>
                  </a:cxn>
                  <a:cxn ang="0">
                    <a:pos x="4" y="51"/>
                  </a:cxn>
                  <a:cxn ang="0">
                    <a:pos x="12" y="36"/>
                  </a:cxn>
                  <a:cxn ang="0">
                    <a:pos x="23" y="22"/>
                  </a:cxn>
                  <a:cxn ang="0">
                    <a:pos x="36" y="11"/>
                  </a:cxn>
                  <a:cxn ang="0">
                    <a:pos x="52" y="3"/>
                  </a:cxn>
                  <a:cxn ang="0">
                    <a:pos x="69" y="0"/>
                  </a:cxn>
                </a:cxnLst>
                <a:rect l="0" t="0" r="r" b="b"/>
                <a:pathLst>
                  <a:path w="310" h="310">
                    <a:moveTo>
                      <a:pt x="69" y="0"/>
                    </a:moveTo>
                    <a:lnTo>
                      <a:pt x="85" y="0"/>
                    </a:lnTo>
                    <a:lnTo>
                      <a:pt x="101" y="3"/>
                    </a:lnTo>
                    <a:lnTo>
                      <a:pt x="117" y="11"/>
                    </a:lnTo>
                    <a:lnTo>
                      <a:pt x="131" y="22"/>
                    </a:lnTo>
                    <a:lnTo>
                      <a:pt x="288" y="179"/>
                    </a:lnTo>
                    <a:lnTo>
                      <a:pt x="299" y="193"/>
                    </a:lnTo>
                    <a:lnTo>
                      <a:pt x="306" y="208"/>
                    </a:lnTo>
                    <a:lnTo>
                      <a:pt x="310" y="225"/>
                    </a:lnTo>
                    <a:lnTo>
                      <a:pt x="310" y="242"/>
                    </a:lnTo>
                    <a:lnTo>
                      <a:pt x="306" y="258"/>
                    </a:lnTo>
                    <a:lnTo>
                      <a:pt x="299" y="274"/>
                    </a:lnTo>
                    <a:lnTo>
                      <a:pt x="288" y="288"/>
                    </a:lnTo>
                    <a:lnTo>
                      <a:pt x="275" y="298"/>
                    </a:lnTo>
                    <a:lnTo>
                      <a:pt x="262" y="305"/>
                    </a:lnTo>
                    <a:lnTo>
                      <a:pt x="248" y="309"/>
                    </a:lnTo>
                    <a:lnTo>
                      <a:pt x="234" y="310"/>
                    </a:lnTo>
                    <a:lnTo>
                      <a:pt x="219" y="309"/>
                    </a:lnTo>
                    <a:lnTo>
                      <a:pt x="205" y="305"/>
                    </a:lnTo>
                    <a:lnTo>
                      <a:pt x="192" y="298"/>
                    </a:lnTo>
                    <a:lnTo>
                      <a:pt x="180" y="288"/>
                    </a:lnTo>
                    <a:lnTo>
                      <a:pt x="23" y="131"/>
                    </a:lnTo>
                    <a:lnTo>
                      <a:pt x="12" y="117"/>
                    </a:lnTo>
                    <a:lnTo>
                      <a:pt x="4" y="101"/>
                    </a:lnTo>
                    <a:lnTo>
                      <a:pt x="0" y="85"/>
                    </a:lnTo>
                    <a:lnTo>
                      <a:pt x="0" y="69"/>
                    </a:lnTo>
                    <a:lnTo>
                      <a:pt x="4" y="51"/>
                    </a:lnTo>
                    <a:lnTo>
                      <a:pt x="12" y="36"/>
                    </a:lnTo>
                    <a:lnTo>
                      <a:pt x="23" y="22"/>
                    </a:lnTo>
                    <a:lnTo>
                      <a:pt x="36" y="11"/>
                    </a:lnTo>
                    <a:lnTo>
                      <a:pt x="52" y="3"/>
                    </a:lnTo>
                    <a:lnTo>
                      <a:pt x="6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63" name="Freeform 15"/>
              <p:cNvSpPr>
                <a:spLocks/>
              </p:cNvSpPr>
              <p:nvPr/>
            </p:nvSpPr>
            <p:spPr bwMode="auto">
              <a:xfrm>
                <a:off x="-66" y="839"/>
                <a:ext cx="128" cy="522"/>
              </a:xfrm>
              <a:custGeom>
                <a:avLst/>
                <a:gdLst/>
                <a:ahLst/>
                <a:cxnLst>
                  <a:cxn ang="0">
                    <a:pos x="120" y="0"/>
                  </a:cxn>
                  <a:cxn ang="0">
                    <a:pos x="147" y="1"/>
                  </a:cxn>
                  <a:cxn ang="0">
                    <a:pos x="171" y="7"/>
                  </a:cxn>
                  <a:cxn ang="0">
                    <a:pos x="194" y="17"/>
                  </a:cxn>
                  <a:cxn ang="0">
                    <a:pos x="214" y="33"/>
                  </a:cxn>
                  <a:cxn ang="0">
                    <a:pos x="230" y="51"/>
                  </a:cxn>
                  <a:cxn ang="0">
                    <a:pos x="243" y="71"/>
                  </a:cxn>
                  <a:cxn ang="0">
                    <a:pos x="253" y="96"/>
                  </a:cxn>
                  <a:cxn ang="0">
                    <a:pos x="257" y="121"/>
                  </a:cxn>
                  <a:cxn ang="0">
                    <a:pos x="257" y="137"/>
                  </a:cxn>
                  <a:cxn ang="0">
                    <a:pos x="206" y="974"/>
                  </a:cxn>
                  <a:cxn ang="0">
                    <a:pos x="202" y="995"/>
                  </a:cxn>
                  <a:cxn ang="0">
                    <a:pos x="193" y="1012"/>
                  </a:cxn>
                  <a:cxn ang="0">
                    <a:pos x="179" y="1027"/>
                  </a:cxn>
                  <a:cxn ang="0">
                    <a:pos x="163" y="1038"/>
                  </a:cxn>
                  <a:cxn ang="0">
                    <a:pos x="144" y="1045"/>
                  </a:cxn>
                  <a:cxn ang="0">
                    <a:pos x="123" y="1046"/>
                  </a:cxn>
                  <a:cxn ang="0">
                    <a:pos x="105" y="1043"/>
                  </a:cxn>
                  <a:cxn ang="0">
                    <a:pos x="88" y="1035"/>
                  </a:cxn>
                  <a:cxn ang="0">
                    <a:pos x="73" y="1023"/>
                  </a:cxn>
                  <a:cxn ang="0">
                    <a:pos x="63" y="1009"/>
                  </a:cxn>
                  <a:cxn ang="0">
                    <a:pos x="55" y="993"/>
                  </a:cxn>
                  <a:cxn ang="0">
                    <a:pos x="52" y="974"/>
                  </a:cxn>
                  <a:cxn ang="0">
                    <a:pos x="0" y="137"/>
                  </a:cxn>
                  <a:cxn ang="0">
                    <a:pos x="1" y="110"/>
                  </a:cxn>
                  <a:cxn ang="0">
                    <a:pos x="7" y="86"/>
                  </a:cxn>
                  <a:cxn ang="0">
                    <a:pos x="17" y="63"/>
                  </a:cxn>
                  <a:cxn ang="0">
                    <a:pos x="33" y="44"/>
                  </a:cxn>
                  <a:cxn ang="0">
                    <a:pos x="50" y="27"/>
                  </a:cxn>
                  <a:cxn ang="0">
                    <a:pos x="71" y="13"/>
                  </a:cxn>
                  <a:cxn ang="0">
                    <a:pos x="95" y="4"/>
                  </a:cxn>
                  <a:cxn ang="0">
                    <a:pos x="120" y="0"/>
                  </a:cxn>
                </a:cxnLst>
                <a:rect l="0" t="0" r="r" b="b"/>
                <a:pathLst>
                  <a:path w="257" h="1046">
                    <a:moveTo>
                      <a:pt x="120" y="0"/>
                    </a:moveTo>
                    <a:lnTo>
                      <a:pt x="147" y="1"/>
                    </a:lnTo>
                    <a:lnTo>
                      <a:pt x="171" y="7"/>
                    </a:lnTo>
                    <a:lnTo>
                      <a:pt x="194" y="17"/>
                    </a:lnTo>
                    <a:lnTo>
                      <a:pt x="214" y="33"/>
                    </a:lnTo>
                    <a:lnTo>
                      <a:pt x="230" y="51"/>
                    </a:lnTo>
                    <a:lnTo>
                      <a:pt x="243" y="71"/>
                    </a:lnTo>
                    <a:lnTo>
                      <a:pt x="253" y="96"/>
                    </a:lnTo>
                    <a:lnTo>
                      <a:pt x="257" y="121"/>
                    </a:lnTo>
                    <a:lnTo>
                      <a:pt x="257" y="137"/>
                    </a:lnTo>
                    <a:lnTo>
                      <a:pt x="206" y="974"/>
                    </a:lnTo>
                    <a:lnTo>
                      <a:pt x="202" y="995"/>
                    </a:lnTo>
                    <a:lnTo>
                      <a:pt x="193" y="1012"/>
                    </a:lnTo>
                    <a:lnTo>
                      <a:pt x="179" y="1027"/>
                    </a:lnTo>
                    <a:lnTo>
                      <a:pt x="163" y="1038"/>
                    </a:lnTo>
                    <a:lnTo>
                      <a:pt x="144" y="1045"/>
                    </a:lnTo>
                    <a:lnTo>
                      <a:pt x="123" y="1046"/>
                    </a:lnTo>
                    <a:lnTo>
                      <a:pt x="105" y="1043"/>
                    </a:lnTo>
                    <a:lnTo>
                      <a:pt x="88" y="1035"/>
                    </a:lnTo>
                    <a:lnTo>
                      <a:pt x="73" y="1023"/>
                    </a:lnTo>
                    <a:lnTo>
                      <a:pt x="63" y="1009"/>
                    </a:lnTo>
                    <a:lnTo>
                      <a:pt x="55" y="993"/>
                    </a:lnTo>
                    <a:lnTo>
                      <a:pt x="52" y="974"/>
                    </a:lnTo>
                    <a:lnTo>
                      <a:pt x="0" y="137"/>
                    </a:lnTo>
                    <a:lnTo>
                      <a:pt x="1" y="110"/>
                    </a:lnTo>
                    <a:lnTo>
                      <a:pt x="7" y="86"/>
                    </a:lnTo>
                    <a:lnTo>
                      <a:pt x="17" y="63"/>
                    </a:lnTo>
                    <a:lnTo>
                      <a:pt x="33" y="44"/>
                    </a:lnTo>
                    <a:lnTo>
                      <a:pt x="50" y="27"/>
                    </a:lnTo>
                    <a:lnTo>
                      <a:pt x="71" y="13"/>
                    </a:lnTo>
                    <a:lnTo>
                      <a:pt x="95" y="4"/>
                    </a:lnTo>
                    <a:lnTo>
                      <a:pt x="12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64" name="Freeform 16"/>
              <p:cNvSpPr>
                <a:spLocks/>
              </p:cNvSpPr>
              <p:nvPr/>
            </p:nvSpPr>
            <p:spPr bwMode="auto">
              <a:xfrm>
                <a:off x="-47" y="1439"/>
                <a:ext cx="90" cy="89"/>
              </a:xfrm>
              <a:custGeom>
                <a:avLst/>
                <a:gdLst/>
                <a:ahLst/>
                <a:cxnLst>
                  <a:cxn ang="0">
                    <a:pos x="89" y="0"/>
                  </a:cxn>
                  <a:cxn ang="0">
                    <a:pos x="110" y="2"/>
                  </a:cxn>
                  <a:cxn ang="0">
                    <a:pos x="129" y="9"/>
                  </a:cxn>
                  <a:cxn ang="0">
                    <a:pos x="145" y="20"/>
                  </a:cxn>
                  <a:cxn ang="0">
                    <a:pos x="160" y="33"/>
                  </a:cxn>
                  <a:cxn ang="0">
                    <a:pos x="170" y="50"/>
                  </a:cxn>
                  <a:cxn ang="0">
                    <a:pos x="177" y="69"/>
                  </a:cxn>
                  <a:cxn ang="0">
                    <a:pos x="179" y="89"/>
                  </a:cxn>
                  <a:cxn ang="0">
                    <a:pos x="177" y="109"/>
                  </a:cxn>
                  <a:cxn ang="0">
                    <a:pos x="170" y="129"/>
                  </a:cxn>
                  <a:cxn ang="0">
                    <a:pos x="160" y="145"/>
                  </a:cxn>
                  <a:cxn ang="0">
                    <a:pos x="145" y="159"/>
                  </a:cxn>
                  <a:cxn ang="0">
                    <a:pos x="129" y="170"/>
                  </a:cxn>
                  <a:cxn ang="0">
                    <a:pos x="110" y="177"/>
                  </a:cxn>
                  <a:cxn ang="0">
                    <a:pos x="89" y="179"/>
                  </a:cxn>
                  <a:cxn ang="0">
                    <a:pos x="69" y="177"/>
                  </a:cxn>
                  <a:cxn ang="0">
                    <a:pos x="50" y="170"/>
                  </a:cxn>
                  <a:cxn ang="0">
                    <a:pos x="33" y="159"/>
                  </a:cxn>
                  <a:cxn ang="0">
                    <a:pos x="19" y="145"/>
                  </a:cxn>
                  <a:cxn ang="0">
                    <a:pos x="9" y="129"/>
                  </a:cxn>
                  <a:cxn ang="0">
                    <a:pos x="2" y="109"/>
                  </a:cxn>
                  <a:cxn ang="0">
                    <a:pos x="0" y="89"/>
                  </a:cxn>
                  <a:cxn ang="0">
                    <a:pos x="2" y="69"/>
                  </a:cxn>
                  <a:cxn ang="0">
                    <a:pos x="9" y="50"/>
                  </a:cxn>
                  <a:cxn ang="0">
                    <a:pos x="19" y="33"/>
                  </a:cxn>
                  <a:cxn ang="0">
                    <a:pos x="33" y="20"/>
                  </a:cxn>
                  <a:cxn ang="0">
                    <a:pos x="50" y="9"/>
                  </a:cxn>
                  <a:cxn ang="0">
                    <a:pos x="69" y="2"/>
                  </a:cxn>
                  <a:cxn ang="0">
                    <a:pos x="89" y="0"/>
                  </a:cxn>
                </a:cxnLst>
                <a:rect l="0" t="0" r="r" b="b"/>
                <a:pathLst>
                  <a:path w="179" h="179">
                    <a:moveTo>
                      <a:pt x="89" y="0"/>
                    </a:moveTo>
                    <a:lnTo>
                      <a:pt x="110" y="2"/>
                    </a:lnTo>
                    <a:lnTo>
                      <a:pt x="129" y="9"/>
                    </a:lnTo>
                    <a:lnTo>
                      <a:pt x="145" y="20"/>
                    </a:lnTo>
                    <a:lnTo>
                      <a:pt x="160" y="33"/>
                    </a:lnTo>
                    <a:lnTo>
                      <a:pt x="170" y="50"/>
                    </a:lnTo>
                    <a:lnTo>
                      <a:pt x="177" y="69"/>
                    </a:lnTo>
                    <a:lnTo>
                      <a:pt x="179" y="89"/>
                    </a:lnTo>
                    <a:lnTo>
                      <a:pt x="177" y="109"/>
                    </a:lnTo>
                    <a:lnTo>
                      <a:pt x="170" y="129"/>
                    </a:lnTo>
                    <a:lnTo>
                      <a:pt x="160" y="145"/>
                    </a:lnTo>
                    <a:lnTo>
                      <a:pt x="145" y="159"/>
                    </a:lnTo>
                    <a:lnTo>
                      <a:pt x="129" y="170"/>
                    </a:lnTo>
                    <a:lnTo>
                      <a:pt x="110" y="177"/>
                    </a:lnTo>
                    <a:lnTo>
                      <a:pt x="89" y="179"/>
                    </a:lnTo>
                    <a:lnTo>
                      <a:pt x="69" y="177"/>
                    </a:lnTo>
                    <a:lnTo>
                      <a:pt x="50" y="170"/>
                    </a:lnTo>
                    <a:lnTo>
                      <a:pt x="33" y="159"/>
                    </a:lnTo>
                    <a:lnTo>
                      <a:pt x="19" y="145"/>
                    </a:lnTo>
                    <a:lnTo>
                      <a:pt x="9" y="129"/>
                    </a:lnTo>
                    <a:lnTo>
                      <a:pt x="2" y="109"/>
                    </a:lnTo>
                    <a:lnTo>
                      <a:pt x="0" y="89"/>
                    </a:lnTo>
                    <a:lnTo>
                      <a:pt x="2" y="69"/>
                    </a:lnTo>
                    <a:lnTo>
                      <a:pt x="9" y="50"/>
                    </a:lnTo>
                    <a:lnTo>
                      <a:pt x="19" y="33"/>
                    </a:lnTo>
                    <a:lnTo>
                      <a:pt x="33" y="20"/>
                    </a:lnTo>
                    <a:lnTo>
                      <a:pt x="50" y="9"/>
                    </a:lnTo>
                    <a:lnTo>
                      <a:pt x="69" y="2"/>
                    </a:lnTo>
                    <a:lnTo>
                      <a:pt x="8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04528" y="798547"/>
            <a:ext cx="2141239" cy="55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46697" y="273243"/>
            <a:ext cx="865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+mj-lt"/>
              <a:buAutoNum type="romanUcPeriod" startAt="2"/>
            </a:pPr>
            <a:r>
              <a:rPr lang="en-US" altLang="ko-KR" sz="3200" spc="-150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360610" y="292752"/>
            <a:ext cx="2962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Listener</a:t>
            </a:r>
            <a:r>
              <a:rPr lang="ko-KR" altLang="en-US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의 동작구조</a:t>
            </a:r>
            <a:endParaRPr lang="en-US" altLang="ko-KR" sz="2800" spc="-15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대각선 방향의 모서리가 둥근 사각형 6"/>
          <p:cNvSpPr/>
          <p:nvPr/>
        </p:nvSpPr>
        <p:spPr>
          <a:xfrm>
            <a:off x="595282" y="2571744"/>
            <a:ext cx="1785950" cy="571504"/>
          </a:xfrm>
          <a:prstGeom prst="round2Diag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 smtClean="0">
                <a:latin typeface="나눔명조" pitchFamily="18" charset="-127"/>
                <a:ea typeface="나눔명조" pitchFamily="18" charset="-127"/>
              </a:rPr>
              <a:t>톰캣</a:t>
            </a:r>
            <a:r>
              <a:rPr lang="ko-KR" altLang="en-US" sz="2000" b="1" dirty="0" smtClean="0">
                <a:latin typeface="나눔명조" pitchFamily="18" charset="-127"/>
                <a:ea typeface="나눔명조" pitchFamily="18" charset="-127"/>
              </a:rPr>
              <a:t> 시작</a:t>
            </a:r>
            <a:endParaRPr lang="ko-KR" altLang="en-US" sz="2000" b="1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rot="5400000">
            <a:off x="2647277" y="2734327"/>
            <a:ext cx="285753" cy="246339"/>
          </a:xfrm>
          <a:prstGeom prst="triangle">
            <a:avLst/>
          </a:prstGeom>
          <a:solidFill>
            <a:srgbClr val="F5C201"/>
          </a:solidFill>
          <a:ln>
            <a:solidFill>
              <a:srgbClr val="F5C2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309926" y="2571744"/>
            <a:ext cx="2786082" cy="50006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 smtClean="0">
                <a:latin typeface="나눔명조" pitchFamily="18" charset="-127"/>
                <a:ea typeface="나눔명조" pitchFamily="18" charset="-127"/>
              </a:rPr>
              <a:t>리스너</a:t>
            </a:r>
            <a:r>
              <a:rPr lang="ko-KR" altLang="en-US" sz="2000" b="1" dirty="0" smtClean="0">
                <a:latin typeface="나눔명조" pitchFamily="18" charset="-127"/>
                <a:ea typeface="나눔명조" pitchFamily="18" charset="-127"/>
              </a:rPr>
              <a:t> 클래스</a:t>
            </a:r>
            <a:endParaRPr lang="ko-KR" altLang="en-US" sz="2000" b="1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10388" y="2357430"/>
            <a:ext cx="2571768" cy="107157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err="1" smtClean="0">
                <a:latin typeface="나눔명조" pitchFamily="18" charset="-127"/>
                <a:ea typeface="나눔명조" pitchFamily="18" charset="-127"/>
              </a:rPr>
              <a:t>contextInitialized</a:t>
            </a:r>
            <a:r>
              <a:rPr lang="en-US" altLang="ko-KR" sz="2000" b="1" dirty="0" smtClean="0">
                <a:latin typeface="나눔명조" pitchFamily="18" charset="-127"/>
                <a:ea typeface="나눔명조" pitchFamily="18" charset="-127"/>
              </a:rPr>
              <a:t>() {</a:t>
            </a:r>
          </a:p>
          <a:p>
            <a:r>
              <a:rPr lang="en-US" altLang="ko-KR" sz="2000" b="1" dirty="0" smtClean="0">
                <a:latin typeface="나눔명조" pitchFamily="18" charset="-127"/>
                <a:ea typeface="나눔명조" pitchFamily="18" charset="-127"/>
              </a:rPr>
              <a:t>......</a:t>
            </a:r>
          </a:p>
          <a:p>
            <a:r>
              <a:rPr lang="en-US" altLang="ko-KR" sz="2000" b="1" dirty="0" smtClean="0">
                <a:latin typeface="나눔명조" pitchFamily="18" charset="-127"/>
                <a:ea typeface="나눔명조" pitchFamily="18" charset="-127"/>
              </a:rPr>
              <a:t>}</a:t>
            </a:r>
            <a:endParaRPr lang="ko-KR" altLang="en-US" sz="2000" b="1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309926" y="1214422"/>
            <a:ext cx="2786082" cy="64294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나눔명조" pitchFamily="18" charset="-127"/>
                <a:ea typeface="나눔명조" pitchFamily="18" charset="-127"/>
              </a:rPr>
              <a:t>ServletContextListener</a:t>
            </a:r>
            <a:endParaRPr lang="en-US" altLang="ko-KR" sz="2000" b="1" dirty="0" smtClean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나눔명조" pitchFamily="18" charset="-127"/>
              <a:ea typeface="나눔명조" pitchFamily="18" charset="-127"/>
            </a:endParaRPr>
          </a:p>
          <a:p>
            <a:pPr algn="ctr"/>
            <a:r>
              <a:rPr lang="en-US" altLang="ko-KR" sz="2000" b="1" dirty="0" smtClean="0">
                <a:latin typeface="나눔명조" pitchFamily="18" charset="-127"/>
                <a:ea typeface="나눔명조" pitchFamily="18" charset="-127"/>
              </a:rPr>
              <a:t>Interface</a:t>
            </a:r>
            <a:endParaRPr lang="ko-KR" altLang="en-US" sz="2000" b="1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20" name="순서도: 카드 19"/>
          <p:cNvSpPr/>
          <p:nvPr/>
        </p:nvSpPr>
        <p:spPr>
          <a:xfrm>
            <a:off x="916753" y="1312122"/>
            <a:ext cx="1143008" cy="571504"/>
          </a:xfrm>
          <a:prstGeom prst="flowChartPunchedCar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latin typeface="나눔명조" pitchFamily="18" charset="-127"/>
                <a:ea typeface="나눔명조" pitchFamily="18" charset="-127"/>
              </a:rPr>
              <a:t>web.xml</a:t>
            </a:r>
            <a:endParaRPr lang="ko-KR" altLang="en-US" sz="2000" b="1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21" name="이등변 삼각형 20"/>
          <p:cNvSpPr/>
          <p:nvPr/>
        </p:nvSpPr>
        <p:spPr>
          <a:xfrm rot="10800000">
            <a:off x="4524372" y="3286124"/>
            <a:ext cx="285753" cy="246339"/>
          </a:xfrm>
          <a:prstGeom prst="triangle">
            <a:avLst/>
          </a:prstGeom>
          <a:solidFill>
            <a:srgbClr val="F5C201"/>
          </a:solidFill>
          <a:ln>
            <a:solidFill>
              <a:srgbClr val="F5C2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>
              <a:latin typeface="나눔명조" pitchFamily="18" charset="-127"/>
              <a:ea typeface="나눔명조" pitchFamily="18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2881298" y="3714752"/>
            <a:ext cx="3651276" cy="1000132"/>
            <a:chOff x="2881298" y="3000372"/>
            <a:chExt cx="3651276" cy="1000132"/>
          </a:xfrm>
        </p:grpSpPr>
        <p:grpSp>
          <p:nvGrpSpPr>
            <p:cNvPr id="30" name="그룹 29"/>
            <p:cNvGrpSpPr/>
            <p:nvPr/>
          </p:nvGrpSpPr>
          <p:grpSpPr>
            <a:xfrm>
              <a:off x="2881298" y="3286124"/>
              <a:ext cx="3651276" cy="714380"/>
              <a:chOff x="2881298" y="3286124"/>
              <a:chExt cx="3651276" cy="714380"/>
            </a:xfrm>
          </p:grpSpPr>
          <p:sp>
            <p:nvSpPr>
              <p:cNvPr id="22" name="모서리가 둥근 직사각형 21"/>
              <p:cNvSpPr/>
              <p:nvPr/>
            </p:nvSpPr>
            <p:spPr>
              <a:xfrm>
                <a:off x="2881298" y="3286124"/>
                <a:ext cx="3651276" cy="714380"/>
              </a:xfrm>
              <a:prstGeom prst="round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>
                  <a:latin typeface="나눔명조" pitchFamily="18" charset="-127"/>
                  <a:ea typeface="나눔명조" pitchFamily="18" charset="-127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3095612" y="3464719"/>
                <a:ext cx="1000132" cy="357190"/>
              </a:xfrm>
              <a:prstGeom prst="rect">
                <a:avLst/>
              </a:prstGeom>
              <a:solidFill>
                <a:srgbClr val="F5C2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 err="1" smtClean="0">
                    <a:solidFill>
                      <a:schemeClr val="tx1"/>
                    </a:solidFill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나눔명조" pitchFamily="18" charset="-127"/>
                    <a:ea typeface="나눔명조" pitchFamily="18" charset="-127"/>
                  </a:rPr>
                  <a:t>서블릿</a:t>
                </a:r>
                <a:endParaRPr lang="ko-KR" altLang="en-US" sz="2000" b="1" dirty="0">
                  <a:solidFill>
                    <a:schemeClr val="tx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나눔명조" pitchFamily="18" charset="-127"/>
                  <a:ea typeface="나눔명조" pitchFamily="18" charset="-127"/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4202901" y="3464719"/>
                <a:ext cx="1000132" cy="357190"/>
              </a:xfrm>
              <a:prstGeom prst="rect">
                <a:avLst/>
              </a:prstGeom>
              <a:solidFill>
                <a:srgbClr val="F5C2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 err="1" smtClean="0">
                    <a:solidFill>
                      <a:schemeClr val="tx1"/>
                    </a:solidFill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나눔명조" pitchFamily="18" charset="-127"/>
                    <a:ea typeface="나눔명조" pitchFamily="18" charset="-127"/>
                  </a:rPr>
                  <a:t>서블릿</a:t>
                </a:r>
                <a:endParaRPr lang="ko-KR" altLang="en-US" sz="2000" b="1" dirty="0">
                  <a:solidFill>
                    <a:schemeClr val="tx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나눔명조" pitchFamily="18" charset="-127"/>
                  <a:ea typeface="나눔명조" pitchFamily="18" charset="-127"/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5310190" y="3464719"/>
                <a:ext cx="1000132" cy="357190"/>
              </a:xfrm>
              <a:prstGeom prst="rect">
                <a:avLst/>
              </a:prstGeom>
              <a:solidFill>
                <a:srgbClr val="F5C2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 smtClean="0">
                    <a:solidFill>
                      <a:schemeClr val="tx1"/>
                    </a:solidFill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나눔명조" pitchFamily="18" charset="-127"/>
                    <a:ea typeface="나눔명조" pitchFamily="18" charset="-127"/>
                  </a:rPr>
                  <a:t>……</a:t>
                </a:r>
                <a:endParaRPr lang="ko-KR" altLang="en-US" sz="2000" b="1" dirty="0">
                  <a:solidFill>
                    <a:schemeClr val="tx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나눔명조" pitchFamily="18" charset="-127"/>
                  <a:ea typeface="나눔명조" pitchFamily="18" charset="-127"/>
                </a:endParaRPr>
              </a:p>
            </p:txBody>
          </p:sp>
        </p:grpSp>
        <p:sp>
          <p:nvSpPr>
            <p:cNvPr id="29" name="순서도: 문서 28"/>
            <p:cNvSpPr/>
            <p:nvPr/>
          </p:nvSpPr>
          <p:spPr>
            <a:xfrm>
              <a:off x="3599647" y="3000372"/>
              <a:ext cx="2214578" cy="357190"/>
            </a:xfrm>
            <a:prstGeom prst="flowChartDocument">
              <a:avLst/>
            </a:prstGeom>
            <a:solidFill>
              <a:srgbClr val="1C1C1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atin typeface="나눔명조" pitchFamily="18" charset="-127"/>
                  <a:ea typeface="나눔명조" pitchFamily="18" charset="-127"/>
                </a:rPr>
                <a:t>Load-on-</a:t>
              </a:r>
              <a:r>
                <a:rPr lang="en-US" altLang="ko-KR" sz="2000" b="1" dirty="0" err="1" smtClean="0">
                  <a:latin typeface="나눔명조" pitchFamily="18" charset="-127"/>
                  <a:ea typeface="나눔명조" pitchFamily="18" charset="-127"/>
                </a:rPr>
                <a:t>stattup</a:t>
              </a:r>
              <a:endParaRPr lang="ko-KR" altLang="en-US" sz="2000" b="1" dirty="0">
                <a:latin typeface="나눔명조" pitchFamily="18" charset="-127"/>
                <a:ea typeface="나눔명조" pitchFamily="18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5738818" y="4929198"/>
            <a:ext cx="3651276" cy="1000132"/>
            <a:chOff x="5524504" y="4286256"/>
            <a:chExt cx="3651276" cy="1000132"/>
          </a:xfrm>
        </p:grpSpPr>
        <p:grpSp>
          <p:nvGrpSpPr>
            <p:cNvPr id="31" name="그룹 30"/>
            <p:cNvGrpSpPr/>
            <p:nvPr/>
          </p:nvGrpSpPr>
          <p:grpSpPr>
            <a:xfrm>
              <a:off x="5524504" y="4572008"/>
              <a:ext cx="3651276" cy="714380"/>
              <a:chOff x="2881298" y="3286124"/>
              <a:chExt cx="3651276" cy="714380"/>
            </a:xfrm>
          </p:grpSpPr>
          <p:sp>
            <p:nvSpPr>
              <p:cNvPr id="32" name="모서리가 둥근 직사각형 31"/>
              <p:cNvSpPr/>
              <p:nvPr/>
            </p:nvSpPr>
            <p:spPr>
              <a:xfrm>
                <a:off x="2881298" y="3286124"/>
                <a:ext cx="3651276" cy="714380"/>
              </a:xfrm>
              <a:prstGeom prst="round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>
                  <a:latin typeface="나눔명조" pitchFamily="18" charset="-127"/>
                  <a:ea typeface="나눔명조" pitchFamily="18" charset="-127"/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3095612" y="3464719"/>
                <a:ext cx="1000132" cy="357190"/>
              </a:xfrm>
              <a:prstGeom prst="rect">
                <a:avLst/>
              </a:prstGeom>
              <a:solidFill>
                <a:srgbClr val="F5C2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 smtClean="0">
                    <a:solidFill>
                      <a:schemeClr val="tx1"/>
                    </a:solidFill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나눔명조" pitchFamily="18" charset="-127"/>
                    <a:ea typeface="나눔명조" pitchFamily="18" charset="-127"/>
                  </a:rPr>
                  <a:t>속성</a:t>
                </a:r>
                <a:endParaRPr lang="ko-KR" altLang="en-US" sz="2000" b="1" dirty="0">
                  <a:solidFill>
                    <a:schemeClr val="tx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나눔명조" pitchFamily="18" charset="-127"/>
                  <a:ea typeface="나눔명조" pitchFamily="18" charset="-127"/>
                </a:endParaRP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4202901" y="3464719"/>
                <a:ext cx="1000132" cy="357190"/>
              </a:xfrm>
              <a:prstGeom prst="rect">
                <a:avLst/>
              </a:prstGeom>
              <a:solidFill>
                <a:srgbClr val="F5C2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 dirty="0" smtClean="0">
                    <a:solidFill>
                      <a:schemeClr val="tx1"/>
                    </a:solidFill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나눔명조" pitchFamily="18" charset="-127"/>
                    <a:ea typeface="나눔명조" pitchFamily="18" charset="-127"/>
                  </a:rPr>
                  <a:t>속성</a:t>
                </a:r>
                <a:endParaRPr lang="ko-KR" altLang="en-US" sz="2000" b="1" dirty="0">
                  <a:solidFill>
                    <a:schemeClr val="tx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나눔명조" pitchFamily="18" charset="-127"/>
                  <a:ea typeface="나눔명조" pitchFamily="18" charset="-127"/>
                </a:endParaRPr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5310190" y="3464719"/>
                <a:ext cx="1000132" cy="357190"/>
              </a:xfrm>
              <a:prstGeom prst="rect">
                <a:avLst/>
              </a:prstGeom>
              <a:solidFill>
                <a:srgbClr val="F5C2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 smtClean="0">
                    <a:solidFill>
                      <a:schemeClr val="tx1"/>
                    </a:solidFill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나눔명조" pitchFamily="18" charset="-127"/>
                    <a:ea typeface="나눔명조" pitchFamily="18" charset="-127"/>
                  </a:rPr>
                  <a:t>……</a:t>
                </a:r>
                <a:endParaRPr lang="ko-KR" altLang="en-US" sz="2000" b="1" dirty="0">
                  <a:solidFill>
                    <a:schemeClr val="tx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나눔명조" pitchFamily="18" charset="-127"/>
                  <a:ea typeface="나눔명조" pitchFamily="18" charset="-127"/>
                </a:endParaRPr>
              </a:p>
            </p:txBody>
          </p:sp>
        </p:grpSp>
        <p:sp>
          <p:nvSpPr>
            <p:cNvPr id="36" name="순서도: 문서 35"/>
            <p:cNvSpPr/>
            <p:nvPr/>
          </p:nvSpPr>
          <p:spPr>
            <a:xfrm>
              <a:off x="6242853" y="4286256"/>
              <a:ext cx="2214578" cy="357190"/>
            </a:xfrm>
            <a:prstGeom prst="flowChartDocument">
              <a:avLst/>
            </a:prstGeom>
            <a:solidFill>
              <a:srgbClr val="1C1C1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err="1" smtClean="0">
                  <a:latin typeface="나눔명조" pitchFamily="18" charset="-127"/>
                  <a:ea typeface="나눔명조" pitchFamily="18" charset="-127"/>
                </a:rPr>
                <a:t>ServletContext</a:t>
              </a:r>
              <a:endParaRPr lang="ko-KR" altLang="en-US" sz="2000" b="1" dirty="0">
                <a:latin typeface="나눔명조" pitchFamily="18" charset="-127"/>
                <a:ea typeface="나눔명조" pitchFamily="18" charset="-127"/>
              </a:endParaRPr>
            </a:p>
          </p:txBody>
        </p:sp>
      </p:grpSp>
      <p:sp>
        <p:nvSpPr>
          <p:cNvPr id="39" name="순서도: 수행의 시작/종료 38"/>
          <p:cNvSpPr/>
          <p:nvPr/>
        </p:nvSpPr>
        <p:spPr>
          <a:xfrm>
            <a:off x="3309926" y="2035959"/>
            <a:ext cx="1214446" cy="357190"/>
          </a:xfrm>
          <a:prstGeom prst="flowChartTerminator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latin typeface="나눔명조" pitchFamily="18" charset="-127"/>
                <a:ea typeface="나눔명조" pitchFamily="18" charset="-127"/>
              </a:rPr>
              <a:t>구현</a:t>
            </a:r>
            <a:endParaRPr lang="ko-KR" altLang="en-US" sz="2000" b="1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024174" y="5036355"/>
            <a:ext cx="1643074" cy="357190"/>
          </a:xfrm>
          <a:prstGeom prst="rect">
            <a:avLst/>
          </a:prstGeom>
          <a:solidFill>
            <a:srgbClr val="F5C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 smtClean="0">
                <a:solidFill>
                  <a:schemeClr val="tx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나눔명조" pitchFamily="18" charset="-127"/>
                <a:ea typeface="나눔명조" pitchFamily="18" charset="-127"/>
              </a:rPr>
              <a:t>서블릿</a:t>
            </a:r>
            <a:r>
              <a:rPr lang="ko-KR" altLang="en-US" sz="2000" b="1" dirty="0" smtClean="0">
                <a:solidFill>
                  <a:schemeClr val="tx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2000" b="1" dirty="0" smtClean="0">
                <a:solidFill>
                  <a:schemeClr val="tx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나눔명조" pitchFamily="18" charset="-127"/>
                <a:ea typeface="나눔명조" pitchFamily="18" charset="-127"/>
              </a:rPr>
              <a:t>/ JSP</a:t>
            </a:r>
            <a:endParaRPr lang="ko-KR" altLang="en-US" sz="2000" b="1" dirty="0">
              <a:solidFill>
                <a:schemeClr val="tx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024174" y="5857892"/>
            <a:ext cx="1643074" cy="357190"/>
          </a:xfrm>
          <a:prstGeom prst="rect">
            <a:avLst/>
          </a:prstGeom>
          <a:solidFill>
            <a:srgbClr val="F5C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 smtClean="0">
                <a:solidFill>
                  <a:schemeClr val="tx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나눔명조" pitchFamily="18" charset="-127"/>
                <a:ea typeface="나눔명조" pitchFamily="18" charset="-127"/>
              </a:rPr>
              <a:t>빈즈</a:t>
            </a:r>
            <a:r>
              <a:rPr lang="ko-KR" altLang="en-US" sz="2000" b="1" dirty="0" smtClean="0">
                <a:solidFill>
                  <a:schemeClr val="tx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나눔명조" pitchFamily="18" charset="-127"/>
                <a:ea typeface="나눔명조" pitchFamily="18" charset="-127"/>
              </a:rPr>
              <a:t> 클래스</a:t>
            </a:r>
            <a:endParaRPr lang="ko-KR" altLang="en-US" sz="2000" b="1" dirty="0">
              <a:solidFill>
                <a:schemeClr val="tx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42" name="대각선 방향의 모서리가 둥근 사각형 41"/>
          <p:cNvSpPr/>
          <p:nvPr/>
        </p:nvSpPr>
        <p:spPr>
          <a:xfrm>
            <a:off x="452406" y="4929198"/>
            <a:ext cx="1785950" cy="571504"/>
          </a:xfrm>
          <a:prstGeom prst="round2Diag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latin typeface="나눔명조" pitchFamily="18" charset="-127"/>
                <a:ea typeface="나눔명조" pitchFamily="18" charset="-127"/>
              </a:rPr>
              <a:t>클라이언트</a:t>
            </a:r>
            <a:endParaRPr lang="en-US" altLang="ko-KR" sz="2000" b="1" dirty="0" smtClean="0">
              <a:latin typeface="나눔명조" pitchFamily="18" charset="-127"/>
              <a:ea typeface="나눔명조" pitchFamily="18" charset="-127"/>
            </a:endParaRPr>
          </a:p>
        </p:txBody>
      </p:sp>
      <p:cxnSp>
        <p:nvCxnSpPr>
          <p:cNvPr id="44" name="직선 화살표 연결선 43"/>
          <p:cNvCxnSpPr>
            <a:stCxn id="42" idx="0"/>
            <a:endCxn id="40" idx="1"/>
          </p:cNvCxnSpPr>
          <p:nvPr/>
        </p:nvCxnSpPr>
        <p:spPr>
          <a:xfrm>
            <a:off x="2238356" y="5214950"/>
            <a:ext cx="785818" cy="1588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40" idx="2"/>
            <a:endCxn id="41" idx="0"/>
          </p:cNvCxnSpPr>
          <p:nvPr/>
        </p:nvCxnSpPr>
        <p:spPr>
          <a:xfrm rot="5400000">
            <a:off x="3613538" y="5625718"/>
            <a:ext cx="464347" cy="1588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33" idx="1"/>
            <a:endCxn id="40" idx="3"/>
          </p:cNvCxnSpPr>
          <p:nvPr/>
        </p:nvCxnSpPr>
        <p:spPr>
          <a:xfrm rot="10800000">
            <a:off x="4667248" y="5214950"/>
            <a:ext cx="1285884" cy="35719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33" idx="1"/>
            <a:endCxn id="41" idx="3"/>
          </p:cNvCxnSpPr>
          <p:nvPr/>
        </p:nvCxnSpPr>
        <p:spPr>
          <a:xfrm rot="10800000" flipV="1">
            <a:off x="4667248" y="5572139"/>
            <a:ext cx="1285884" cy="464347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 rot="16200000" flipH="1">
            <a:off x="6738950" y="4071941"/>
            <a:ext cx="1714512" cy="1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>
            <a:off x="6092120" y="2828596"/>
            <a:ext cx="714380" cy="1588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14" idx="0"/>
            <a:endCxn id="18" idx="2"/>
          </p:cNvCxnSpPr>
          <p:nvPr/>
        </p:nvCxnSpPr>
        <p:spPr>
          <a:xfrm rot="5400000" flipH="1" flipV="1">
            <a:off x="4345777" y="2214554"/>
            <a:ext cx="714380" cy="1588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20" idx="2"/>
            <a:endCxn id="7" idx="3"/>
          </p:cNvCxnSpPr>
          <p:nvPr/>
        </p:nvCxnSpPr>
        <p:spPr>
          <a:xfrm rot="5400000">
            <a:off x="1144198" y="2227685"/>
            <a:ext cx="688118" cy="1588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/>
          <p:cNvGraphicFramePr>
            <a:graphicFrameLocks noGrp="1"/>
          </p:cNvGraphicFramePr>
          <p:nvPr>
            <p:ph idx="1"/>
          </p:nvPr>
        </p:nvGraphicFramePr>
        <p:xfrm>
          <a:off x="495300" y="1214423"/>
          <a:ext cx="8886856" cy="5184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998"/>
                <a:gridCol w="2986124"/>
                <a:gridCol w="3514734"/>
              </a:tblGrid>
              <a:tr h="598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사건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인터페이스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Listener 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객체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19284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시작하거나 종료할 때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javax.servlet.ServletContextListener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contextInitialized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ServletContextEvent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sce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) : void</a:t>
                      </a:r>
                    </a:p>
                    <a:p>
                      <a:pPr latinLnBrk="1"/>
                      <a:endParaRPr lang="en-US" altLang="ko-KR" dirty="0" smtClean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contextDestoryed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ServletContextEvent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sce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) : void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56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ServletContext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에 값을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추가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, 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제거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, 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대체할 때</a:t>
                      </a:r>
                      <a:endParaRPr lang="en-US" altLang="ko-KR" baseline="0" dirty="0" smtClean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javax.servlet.ServletContextAttributeListener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attributeAdded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ServletContextAttributeEvent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scae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) : void</a:t>
                      </a:r>
                    </a:p>
                    <a:p>
                      <a:pPr latinLnBrk="1"/>
                      <a:endParaRPr lang="en-US" altLang="ko-KR" dirty="0" smtClean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attributeRemoved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ServletContextAttributeEvent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scae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) : void</a:t>
                      </a:r>
                    </a:p>
                    <a:p>
                      <a:pPr latinLnBrk="1"/>
                      <a:endParaRPr lang="en-US" altLang="ko-KR" dirty="0" smtClean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attributeReplaced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ServletContextAttributeEvent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scae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) : void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04528" y="798547"/>
            <a:ext cx="2141239" cy="55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281017" y="281687"/>
            <a:ext cx="2528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웹</a:t>
            </a:r>
            <a:r>
              <a:rPr lang="en-US" altLang="ko-KR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애플리케이션</a:t>
            </a:r>
            <a:endParaRPr lang="en-US" altLang="ko-KR" sz="2800" spc="-15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72597" y="269715"/>
            <a:ext cx="865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+mj-lt"/>
              <a:buAutoNum type="romanUcPeriod" startAt="3"/>
            </a:pPr>
            <a:r>
              <a:rPr lang="en-US" altLang="ko-KR" sz="3200" spc="-150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/>
          <p:cNvGraphicFramePr>
            <a:graphicFrameLocks noGrp="1"/>
          </p:cNvGraphicFramePr>
          <p:nvPr>
            <p:ph idx="1"/>
          </p:nvPr>
        </p:nvGraphicFramePr>
        <p:xfrm>
          <a:off x="495300" y="1214423"/>
          <a:ext cx="8886856" cy="518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998"/>
                <a:gridCol w="2986124"/>
                <a:gridCol w="3514734"/>
              </a:tblGrid>
              <a:tr h="596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사건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인터페이스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Listener 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객체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1283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생성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,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소멸할 때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javax.servlet.http.HttpSessionListener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sessionCreated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HttpSession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se) : void</a:t>
                      </a:r>
                    </a:p>
                    <a:p>
                      <a:pPr latinLnBrk="1"/>
                      <a:endParaRPr lang="en-US" altLang="ko-KR" sz="500" dirty="0" smtClean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sessionDestoryed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HttpSession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se) : void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83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활성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, 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비활성 할 때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javax.servlet.http.HttpSessionActivationListener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sessionDidActivate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HttpSessionEvent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e) : void</a:t>
                      </a:r>
                    </a:p>
                    <a:p>
                      <a:pPr latinLnBrk="1"/>
                      <a:endParaRPr lang="en-US" altLang="ko-KR" sz="500" dirty="0" smtClean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sessionWillPassivate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HttpSessionEvent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e) : void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193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HttpSession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에 값을 추가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, 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제거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, 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대체할 때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javax.servlet.http.HttpSessionAttributeListener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attributeAdded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HttpSessionBindingEvent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e) : void</a:t>
                      </a:r>
                    </a:p>
                    <a:p>
                      <a:pPr latinLnBrk="1"/>
                      <a:endParaRPr lang="en-US" altLang="ko-KR" sz="500" dirty="0" smtClean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attributeRemoved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HttpSessionBindingEvent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e) : void</a:t>
                      </a:r>
                    </a:p>
                    <a:p>
                      <a:pPr latinLnBrk="1"/>
                      <a:endParaRPr lang="en-US" altLang="ko-KR" sz="500" dirty="0" smtClean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attributeReplaced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HttpSessionBindingEvent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e) : void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04528" y="798547"/>
            <a:ext cx="2141239" cy="55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281017" y="281687"/>
            <a:ext cx="829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세션</a:t>
            </a:r>
            <a:endParaRPr lang="en-US" altLang="ko-KR" sz="2800" spc="-15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72597" y="269715"/>
            <a:ext cx="865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+mj-lt"/>
              <a:buAutoNum type="romanUcPeriod" startAt="3"/>
            </a:pPr>
            <a:r>
              <a:rPr lang="en-US" altLang="ko-KR" sz="3200" spc="-150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/>
          <p:cNvGraphicFramePr>
            <a:graphicFrameLocks noGrp="1"/>
          </p:cNvGraphicFramePr>
          <p:nvPr>
            <p:ph idx="1"/>
          </p:nvPr>
        </p:nvGraphicFramePr>
        <p:xfrm>
          <a:off x="495300" y="1214423"/>
          <a:ext cx="8886856" cy="5185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998"/>
                <a:gridCol w="2986124"/>
                <a:gridCol w="3514734"/>
              </a:tblGrid>
              <a:tr h="597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사건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인터페이스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Listener 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객체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19295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요청을 받고 응답할 때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javax.servlet.ServletRequestListener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requestDestroyed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ServletRequestEvent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sre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) :void </a:t>
                      </a:r>
                    </a:p>
                    <a:p>
                      <a:pPr latinLnBrk="1"/>
                      <a:endParaRPr lang="ko-KR" altLang="en-US" dirty="0" smtClean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requestInitialized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ServletRequestEvent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sre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):void 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58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ServletRequest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에 값을 추가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, 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제거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, 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대체할 때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javax.servlet.ServletRequestAttributeListener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attributeAdded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HttpSessionBindingEvent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event) </a:t>
                      </a:r>
                    </a:p>
                    <a:p>
                      <a:pPr latinLnBrk="1"/>
                      <a:endParaRPr lang="en-US" altLang="ko-KR" dirty="0" smtClean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attributeRemoved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HttpSessionBindingEvent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event) </a:t>
                      </a:r>
                    </a:p>
                    <a:p>
                      <a:pPr latinLnBrk="1"/>
                      <a:endParaRPr lang="en-US" altLang="ko-KR" dirty="0" smtClean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attributeReplaced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HttpSessionBindingEvent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event)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04528" y="798547"/>
            <a:ext cx="2141239" cy="55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281017" y="281687"/>
            <a:ext cx="829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요청</a:t>
            </a:r>
            <a:endParaRPr lang="en-US" altLang="ko-KR" sz="2800" spc="-15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72597" y="269715"/>
            <a:ext cx="865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+mj-lt"/>
              <a:buAutoNum type="romanUcPeriod" startAt="3"/>
            </a:pPr>
            <a:r>
              <a:rPr lang="en-US" altLang="ko-KR" sz="3200" spc="-150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201-13\Downloads\40ef82da-b41a-4240-95b2-8f677ccad3f3.png"/>
          <p:cNvPicPr>
            <a:picLocks noChangeAspect="1" noChangeArrowheads="1"/>
          </p:cNvPicPr>
          <p:nvPr/>
        </p:nvPicPr>
        <p:blipFill>
          <a:blip r:embed="rId2"/>
          <a:srcRect l="463" r="3288"/>
          <a:stretch>
            <a:fillRect/>
          </a:stretch>
        </p:blipFill>
        <p:spPr bwMode="auto">
          <a:xfrm>
            <a:off x="0" y="1"/>
            <a:ext cx="9906000" cy="6858000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0" y="2035959"/>
            <a:ext cx="9906000" cy="2786082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688872" y="3167390"/>
            <a:ext cx="25282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인터페이스</a:t>
            </a:r>
            <a:r>
              <a:rPr lang="en-US" altLang="ko-KR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endParaRPr lang="en-US" altLang="ko-KR" sz="2800" spc="-15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2034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필수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</TotalTime>
  <Words>293</Words>
  <Application>Microsoft Office PowerPoint</Application>
  <PresentationFormat>A4 용지(210x297mm)</PresentationFormat>
  <Paragraphs>122</Paragraphs>
  <Slides>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굴림</vt:lpstr>
      <vt:lpstr>Arial</vt:lpstr>
      <vt:lpstr>맑은 고딕</vt:lpstr>
      <vt:lpstr>나눔명조</vt:lpstr>
      <vt:lpstr>Noto Sans Korean Medium</vt:lpstr>
      <vt:lpstr>Noto Sans Korean Bold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Angry MOMO Presentation</dc:title>
  <dc:creator>madeit-top1</dc:creator>
  <cp:lastModifiedBy>201-13</cp:lastModifiedBy>
  <cp:revision>92</cp:revision>
  <dcterms:created xsi:type="dcterms:W3CDTF">2014-08-30T22:01:36Z</dcterms:created>
  <dcterms:modified xsi:type="dcterms:W3CDTF">2016-09-09T01:56:20Z</dcterms:modified>
</cp:coreProperties>
</file>